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
  </p:notesMasterIdLst>
  <p:sldIdLst>
    <p:sldId id="299"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100502-DABE-445E-86A7-CD42D69566CD}" type="datetimeFigureOut">
              <a:rPr lang="en-US" smtClean="0"/>
              <a:t>4/12/2023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E4C467-7ED0-4160-A8F7-E10E322F5E6B}" type="slidenum">
              <a:rPr lang="en-US" smtClean="0"/>
              <a:t>‹#›</a:t>
            </a:fld>
            <a:endParaRPr lang="en-US"/>
          </a:p>
        </p:txBody>
      </p:sp>
    </p:spTree>
    <p:extLst>
      <p:ext uri="{BB962C8B-B14F-4D97-AF65-F5344CB8AC3E}">
        <p14:creationId xmlns:p14="http://schemas.microsoft.com/office/powerpoint/2010/main" val="625673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Red indicates change in schedule from that planned.   APHIS was able to hire additional staff for implementation but will have to develop safety plan with staff </a:t>
            </a:r>
            <a:r>
              <a:rPr lang="en-US"/>
              <a:t>and Projects.  </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C3A86D8-1D95-4DFF-A26B-8F86AC3AC58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0648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0"/>
          </p:nvPr>
        </p:nvSpPr>
        <p:spPr>
          <a:xfrm>
            <a:off x="266700" y="1028700"/>
            <a:ext cx="11658600" cy="5600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05C0886A-CC2A-4255-ADA2-5CDC8149B279}" type="datetime1">
              <a:rPr lang="en-US" smtClean="0"/>
              <a:t>4/12/2023</a:t>
            </a:fld>
            <a:endParaRPr lang="en-US" dirty="0"/>
          </a:p>
        </p:txBody>
      </p:sp>
    </p:spTree>
    <p:extLst>
      <p:ext uri="{BB962C8B-B14F-4D97-AF65-F5344CB8AC3E}">
        <p14:creationId xmlns:p14="http://schemas.microsoft.com/office/powerpoint/2010/main" val="23571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 2 Odd Sectio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1" name="Content Placeholder 2"/>
          <p:cNvSpPr>
            <a:spLocks noGrp="1"/>
          </p:cNvSpPr>
          <p:nvPr>
            <p:ph sz="quarter" idx="15"/>
          </p:nvPr>
        </p:nvSpPr>
        <p:spPr>
          <a:xfrm>
            <a:off x="8145982" y="1028700"/>
            <a:ext cx="3779318"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sz="quarter" idx="16"/>
          </p:nvPr>
        </p:nvSpPr>
        <p:spPr>
          <a:xfrm>
            <a:off x="266700" y="1028700"/>
            <a:ext cx="7668888"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F17C63A2-4037-422A-B7D5-F7DA1CA2917B}" type="datetime1">
              <a:rPr lang="en-US" smtClean="0"/>
              <a:t>4/12/2023</a:t>
            </a:fld>
            <a:endParaRPr lang="en-US" dirty="0"/>
          </a:p>
        </p:txBody>
      </p:sp>
    </p:spTree>
    <p:extLst>
      <p:ext uri="{BB962C8B-B14F-4D97-AF65-F5344CB8AC3E}">
        <p14:creationId xmlns:p14="http://schemas.microsoft.com/office/powerpoint/2010/main" val="3458396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 Quad-Chart">
    <p:spTree>
      <p:nvGrpSpPr>
        <p:cNvPr id="1" name=""/>
        <p:cNvGrpSpPr/>
        <p:nvPr/>
      </p:nvGrpSpPr>
      <p:grpSpPr>
        <a:xfrm>
          <a:off x="0" y="0"/>
          <a:ext cx="0" cy="0"/>
          <a:chOff x="0" y="0"/>
          <a:chExt cx="0" cy="0"/>
        </a:xfrm>
      </p:grpSpPr>
      <p:sp>
        <p:nvSpPr>
          <p:cNvPr id="3" name="Content Placeholder 2"/>
          <p:cNvSpPr>
            <a:spLocks noGrp="1"/>
          </p:cNvSpPr>
          <p:nvPr>
            <p:ph sz="quarter" idx="15"/>
          </p:nvPr>
        </p:nvSpPr>
        <p:spPr>
          <a:xfrm>
            <a:off x="266700" y="1028700"/>
            <a:ext cx="5753100" cy="2667000"/>
          </a:xfrm>
        </p:spPr>
        <p:txBody>
          <a:bodyPr/>
          <a:lstStyle>
            <a:lvl1pPr>
              <a:defRPr sz="900">
                <a:solidFill>
                  <a:schemeClr val="tx1">
                    <a:lumMod val="75000"/>
                    <a:lumOff val="25000"/>
                  </a:schemeClr>
                </a:solidFill>
              </a:defRPr>
            </a:lvl1pPr>
            <a:lvl2pPr>
              <a:defRPr sz="900">
                <a:solidFill>
                  <a:schemeClr val="tx1">
                    <a:lumMod val="75000"/>
                    <a:lumOff val="25000"/>
                  </a:schemeClr>
                </a:solidFill>
              </a:defRPr>
            </a:lvl2pPr>
            <a:lvl3pPr>
              <a:defRPr sz="900">
                <a:solidFill>
                  <a:schemeClr val="tx1">
                    <a:lumMod val="75000"/>
                    <a:lumOff val="25000"/>
                  </a:schemeClr>
                </a:solidFill>
              </a:defRPr>
            </a:lvl3pPr>
            <a:lvl4pPr>
              <a:defRPr sz="900">
                <a:solidFill>
                  <a:schemeClr val="tx1">
                    <a:lumMod val="75000"/>
                    <a:lumOff val="25000"/>
                  </a:schemeClr>
                </a:solidFill>
              </a:defRPr>
            </a:lvl4pPr>
            <a:lvl5pPr>
              <a:defRPr sz="9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4" name="Straight Connector 3"/>
          <p:cNvCxnSpPr/>
          <p:nvPr userDrawn="1"/>
        </p:nvCxnSpPr>
        <p:spPr>
          <a:xfrm>
            <a:off x="381000" y="3775869"/>
            <a:ext cx="1143000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6096000" y="1028700"/>
            <a:ext cx="0" cy="560070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a:t>Click to edit Master title style</a:t>
            </a:r>
          </a:p>
        </p:txBody>
      </p:sp>
      <p:sp>
        <p:nvSpPr>
          <p:cNvPr id="16" name="Content Placeholder 2"/>
          <p:cNvSpPr>
            <a:spLocks noGrp="1"/>
          </p:cNvSpPr>
          <p:nvPr>
            <p:ph sz="quarter" idx="22"/>
          </p:nvPr>
        </p:nvSpPr>
        <p:spPr>
          <a:xfrm>
            <a:off x="266700" y="3855720"/>
            <a:ext cx="5753100" cy="2773680"/>
          </a:xfrm>
        </p:spPr>
        <p:txBody>
          <a:bodyPr/>
          <a:lstStyle>
            <a:lvl1pPr>
              <a:defRPr sz="900">
                <a:solidFill>
                  <a:schemeClr val="tx1">
                    <a:lumMod val="75000"/>
                    <a:lumOff val="25000"/>
                  </a:schemeClr>
                </a:solidFill>
              </a:defRPr>
            </a:lvl1pPr>
            <a:lvl2pPr>
              <a:defRPr sz="900">
                <a:solidFill>
                  <a:schemeClr val="tx1">
                    <a:lumMod val="75000"/>
                    <a:lumOff val="25000"/>
                  </a:schemeClr>
                </a:solidFill>
              </a:defRPr>
            </a:lvl2pPr>
            <a:lvl3pPr>
              <a:defRPr sz="900">
                <a:solidFill>
                  <a:schemeClr val="tx1">
                    <a:lumMod val="75000"/>
                    <a:lumOff val="25000"/>
                  </a:schemeClr>
                </a:solidFill>
              </a:defRPr>
            </a:lvl3pPr>
            <a:lvl4pPr>
              <a:defRPr sz="900">
                <a:solidFill>
                  <a:schemeClr val="tx1">
                    <a:lumMod val="75000"/>
                    <a:lumOff val="25000"/>
                  </a:schemeClr>
                </a:solidFill>
              </a:defRPr>
            </a:lvl4pPr>
            <a:lvl5pPr>
              <a:defRPr sz="9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2"/>
          <p:cNvSpPr>
            <a:spLocks noGrp="1"/>
          </p:cNvSpPr>
          <p:nvPr>
            <p:ph sz="quarter" idx="23"/>
          </p:nvPr>
        </p:nvSpPr>
        <p:spPr>
          <a:xfrm>
            <a:off x="6172200" y="1028700"/>
            <a:ext cx="5753100" cy="2667000"/>
          </a:xfrm>
        </p:spPr>
        <p:txBody>
          <a:bodyPr/>
          <a:lstStyle>
            <a:lvl1pPr>
              <a:defRPr sz="900">
                <a:solidFill>
                  <a:schemeClr val="tx1">
                    <a:lumMod val="75000"/>
                    <a:lumOff val="25000"/>
                  </a:schemeClr>
                </a:solidFill>
              </a:defRPr>
            </a:lvl1pPr>
            <a:lvl2pPr>
              <a:defRPr sz="900">
                <a:solidFill>
                  <a:schemeClr val="tx1">
                    <a:lumMod val="75000"/>
                    <a:lumOff val="25000"/>
                  </a:schemeClr>
                </a:solidFill>
              </a:defRPr>
            </a:lvl2pPr>
            <a:lvl3pPr>
              <a:defRPr sz="900">
                <a:solidFill>
                  <a:schemeClr val="tx1">
                    <a:lumMod val="75000"/>
                    <a:lumOff val="25000"/>
                  </a:schemeClr>
                </a:solidFill>
              </a:defRPr>
            </a:lvl3pPr>
            <a:lvl4pPr>
              <a:defRPr sz="900">
                <a:solidFill>
                  <a:schemeClr val="tx1">
                    <a:lumMod val="75000"/>
                    <a:lumOff val="25000"/>
                  </a:schemeClr>
                </a:solidFill>
              </a:defRPr>
            </a:lvl4pPr>
            <a:lvl5pPr>
              <a:defRPr sz="9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2"/>
          <p:cNvSpPr>
            <a:spLocks noGrp="1"/>
          </p:cNvSpPr>
          <p:nvPr>
            <p:ph sz="quarter" idx="24"/>
          </p:nvPr>
        </p:nvSpPr>
        <p:spPr>
          <a:xfrm>
            <a:off x="6172200" y="3855720"/>
            <a:ext cx="5753100" cy="2773680"/>
          </a:xfrm>
        </p:spPr>
        <p:txBody>
          <a:bodyPr/>
          <a:lstStyle>
            <a:lvl1pPr>
              <a:defRPr sz="900">
                <a:solidFill>
                  <a:schemeClr val="tx1">
                    <a:lumMod val="75000"/>
                    <a:lumOff val="25000"/>
                  </a:schemeClr>
                </a:solidFill>
              </a:defRPr>
            </a:lvl1pPr>
            <a:lvl2pPr>
              <a:defRPr sz="900">
                <a:solidFill>
                  <a:schemeClr val="tx1">
                    <a:lumMod val="75000"/>
                    <a:lumOff val="25000"/>
                  </a:schemeClr>
                </a:solidFill>
              </a:defRPr>
            </a:lvl2pPr>
            <a:lvl3pPr>
              <a:defRPr sz="900">
                <a:solidFill>
                  <a:schemeClr val="tx1">
                    <a:lumMod val="75000"/>
                    <a:lumOff val="25000"/>
                  </a:schemeClr>
                </a:solidFill>
              </a:defRPr>
            </a:lvl3pPr>
            <a:lvl4pPr>
              <a:defRPr sz="900">
                <a:solidFill>
                  <a:schemeClr val="tx1">
                    <a:lumMod val="75000"/>
                    <a:lumOff val="25000"/>
                  </a:schemeClr>
                </a:solidFill>
              </a:defRPr>
            </a:lvl4pPr>
            <a:lvl5pPr>
              <a:defRPr sz="900">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7B41C1B3-147B-4E55-BD69-2F12B0144EB2}" type="datetime1">
              <a:rPr lang="en-US" smtClean="0"/>
              <a:t>4/12/2023</a:t>
            </a:fld>
            <a:endParaRPr lang="en-US" dirty="0"/>
          </a:p>
        </p:txBody>
      </p:sp>
    </p:spTree>
    <p:extLst>
      <p:ext uri="{BB962C8B-B14F-4D97-AF65-F5344CB8AC3E}">
        <p14:creationId xmlns:p14="http://schemas.microsoft.com/office/powerpoint/2010/main" val="364495159"/>
      </p:ext>
    </p:extLst>
  </p:cSld>
  <p:clrMapOvr>
    <a:masterClrMapping/>
  </p:clrMapOvr>
  <p:extLst>
    <p:ext uri="{DCECCB84-F9BA-43D5-87BE-67443E8EF086}">
      <p15:sldGuideLst xmlns:p15="http://schemas.microsoft.com/office/powerpoint/2012/main">
        <p15:guide id="1" orient="horz" pos="2328">
          <p15:clr>
            <a:srgbClr val="FBAE40"/>
          </p15:clr>
        </p15:guide>
        <p15:guide id="2" orient="horz" pos="2424">
          <p15:clr>
            <a:srgbClr val="FBAE40"/>
          </p15:clr>
        </p15:guide>
        <p15:guide id="3" pos="3888">
          <p15:clr>
            <a:srgbClr val="FBAE40"/>
          </p15:clr>
        </p15:guide>
        <p15:guide id="4" pos="379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4" name="Title Placeholder 1"/>
          <p:cNvSpPr>
            <a:spLocks noGrp="1"/>
          </p:cNvSpPr>
          <p:nvPr>
            <p:ph type="title"/>
          </p:nvPr>
        </p:nvSpPr>
        <p:spPr bwMode="auto">
          <a:xfrm>
            <a:off x="266700" y="2286001"/>
            <a:ext cx="11658600" cy="1285874"/>
          </a:xfrm>
          <a:prstGeom prst="rect">
            <a:avLst/>
          </a:prstGeom>
          <a:noFill/>
          <a:ln w="9525">
            <a:noFill/>
            <a:miter lim="800000"/>
            <a:headEnd/>
            <a:tailEnd/>
          </a:ln>
        </p:spPr>
        <p:txBody>
          <a:bodyPr anchor="b"/>
          <a:lstStyle>
            <a:lvl1pPr>
              <a:defRPr sz="3200" baseline="0">
                <a:solidFill>
                  <a:schemeClr val="tx1">
                    <a:lumMod val="75000"/>
                    <a:lumOff val="25000"/>
                  </a:schemeClr>
                </a:solidFill>
              </a:defRPr>
            </a:lvl1pPr>
          </a:lstStyle>
          <a:p>
            <a:pPr lvl="0"/>
            <a:r>
              <a:rPr lang="en-US" dirty="0"/>
              <a:t>Click to edit Master title style</a:t>
            </a:r>
          </a:p>
        </p:txBody>
      </p:sp>
      <p:sp>
        <p:nvSpPr>
          <p:cNvPr id="6" name="Text Placeholder 5"/>
          <p:cNvSpPr>
            <a:spLocks noGrp="1"/>
          </p:cNvSpPr>
          <p:nvPr>
            <p:ph type="body" sz="quarter" idx="12"/>
          </p:nvPr>
        </p:nvSpPr>
        <p:spPr>
          <a:xfrm>
            <a:off x="266700" y="3687764"/>
            <a:ext cx="11658600" cy="854075"/>
          </a:xfrm>
        </p:spPr>
        <p:txBody>
          <a:bodyPr/>
          <a:lstStyle>
            <a:lvl1pPr marL="0" indent="0">
              <a:defRPr>
                <a:solidFill>
                  <a:schemeClr val="tx1">
                    <a:lumMod val="75000"/>
                    <a:lumOff val="25000"/>
                  </a:schemeClr>
                </a:solidFill>
              </a:defRPr>
            </a:lvl1pPr>
          </a:lstStyle>
          <a:p>
            <a:pPr lvl="0"/>
            <a:r>
              <a:rPr lang="en-US" dirty="0"/>
              <a:t>Click to edit Master text styles</a:t>
            </a:r>
          </a:p>
        </p:txBody>
      </p:sp>
      <p:sp>
        <p:nvSpPr>
          <p:cNvPr id="4"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0474A79C-6CC4-42FD-9E1C-35146BAC5715}" type="datetime1">
              <a:rPr lang="en-US" smtClean="0"/>
              <a:t>4/12/2023</a:t>
            </a:fld>
            <a:endParaRPr lang="en-US" dirty="0"/>
          </a:p>
        </p:txBody>
      </p:sp>
    </p:spTree>
    <p:extLst>
      <p:ext uri="{BB962C8B-B14F-4D97-AF65-F5344CB8AC3E}">
        <p14:creationId xmlns:p14="http://schemas.microsoft.com/office/powerpoint/2010/main" val="19087837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header - no Sub-Head">
    <p:spTree>
      <p:nvGrpSpPr>
        <p:cNvPr id="1" name=""/>
        <p:cNvGrpSpPr/>
        <p:nvPr/>
      </p:nvGrpSpPr>
      <p:grpSpPr>
        <a:xfrm>
          <a:off x="0" y="0"/>
          <a:ext cx="0" cy="0"/>
          <a:chOff x="0" y="0"/>
          <a:chExt cx="0" cy="0"/>
        </a:xfrm>
      </p:grpSpPr>
      <p:sp>
        <p:nvSpPr>
          <p:cNvPr id="14" name="Title Placeholder 1"/>
          <p:cNvSpPr>
            <a:spLocks noGrp="1"/>
          </p:cNvSpPr>
          <p:nvPr>
            <p:ph type="title"/>
          </p:nvPr>
        </p:nvSpPr>
        <p:spPr bwMode="auto">
          <a:xfrm>
            <a:off x="266700" y="2286001"/>
            <a:ext cx="11658600" cy="1285874"/>
          </a:xfrm>
          <a:prstGeom prst="rect">
            <a:avLst/>
          </a:prstGeom>
          <a:noFill/>
          <a:ln w="9525">
            <a:noFill/>
            <a:miter lim="800000"/>
            <a:headEnd/>
            <a:tailEnd/>
          </a:ln>
        </p:spPr>
        <p:txBody>
          <a:bodyPr anchor="b"/>
          <a:lstStyle>
            <a:lvl1pPr>
              <a:defRPr sz="3200" baseline="0">
                <a:solidFill>
                  <a:schemeClr val="tx1">
                    <a:lumMod val="75000"/>
                    <a:lumOff val="25000"/>
                  </a:schemeClr>
                </a:solidFill>
              </a:defRPr>
            </a:lvl1pPr>
          </a:lstStyle>
          <a:p>
            <a:pPr lvl="0"/>
            <a:r>
              <a:rPr lang="en-US" dirty="0"/>
              <a:t>Click to edit Master title style</a:t>
            </a:r>
          </a:p>
        </p:txBody>
      </p:sp>
      <p:sp>
        <p:nvSpPr>
          <p:cNvPr id="3"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39171031-6B55-40D8-AACE-994090B4E97B}" type="datetime1">
              <a:rPr lang="en-US" smtClean="0"/>
              <a:t>4/12/2023</a:t>
            </a:fld>
            <a:endParaRPr lang="en-US" dirty="0"/>
          </a:p>
        </p:txBody>
      </p:sp>
    </p:spTree>
    <p:extLst>
      <p:ext uri="{BB962C8B-B14F-4D97-AF65-F5344CB8AC3E}">
        <p14:creationId xmlns:p14="http://schemas.microsoft.com/office/powerpoint/2010/main" val="38336379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 Content Only">
    <p:spTree>
      <p:nvGrpSpPr>
        <p:cNvPr id="1" name=""/>
        <p:cNvGrpSpPr/>
        <p:nvPr/>
      </p:nvGrpSpPr>
      <p:grpSpPr>
        <a:xfrm>
          <a:off x="0" y="0"/>
          <a:ext cx="0" cy="0"/>
          <a:chOff x="0" y="0"/>
          <a:chExt cx="0" cy="0"/>
        </a:xfrm>
      </p:grpSpPr>
      <p:sp>
        <p:nvSpPr>
          <p:cNvPr id="4" name="Content Placeholder 3"/>
          <p:cNvSpPr>
            <a:spLocks noGrp="1"/>
          </p:cNvSpPr>
          <p:nvPr>
            <p:ph sz="quarter" idx="12"/>
          </p:nvPr>
        </p:nvSpPr>
        <p:spPr>
          <a:xfrm>
            <a:off x="266700" y="2157413"/>
            <a:ext cx="11658600" cy="179863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195B4CB3-E110-428F-BD82-9CF0234D9336}" type="datetime1">
              <a:rPr lang="en-US" smtClean="0"/>
              <a:t>4/12/2023</a:t>
            </a:fld>
            <a:endParaRPr lang="en-US" dirty="0"/>
          </a:p>
        </p:txBody>
      </p:sp>
    </p:spTree>
    <p:extLst>
      <p:ext uri="{BB962C8B-B14F-4D97-AF65-F5344CB8AC3E}">
        <p14:creationId xmlns:p14="http://schemas.microsoft.com/office/powerpoint/2010/main" val="27226401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 N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79225A36-843B-4599-BB9E-3A5ED1D8C4B7}" type="datetime1">
              <a:rPr lang="en-US" smtClean="0"/>
              <a:t>4/12/2023</a:t>
            </a:fld>
            <a:endParaRPr lang="en-US" dirty="0"/>
          </a:p>
        </p:txBody>
      </p:sp>
    </p:spTree>
    <p:extLst>
      <p:ext uri="{BB962C8B-B14F-4D97-AF65-F5344CB8AC3E}">
        <p14:creationId xmlns:p14="http://schemas.microsoft.com/office/powerpoint/2010/main" val="16895035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lank with graphics">
    <p:spTree>
      <p:nvGrpSpPr>
        <p:cNvPr id="1" name=""/>
        <p:cNvGrpSpPr/>
        <p:nvPr/>
      </p:nvGrpSpPr>
      <p:grpSpPr>
        <a:xfrm>
          <a:off x="0" y="0"/>
          <a:ext cx="0" cy="0"/>
          <a:chOff x="0" y="0"/>
          <a:chExt cx="0" cy="0"/>
        </a:xfrm>
      </p:grpSpPr>
      <p:sp>
        <p:nvSpPr>
          <p:cNvPr id="2"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BC331337-B183-4015-A4D8-5DBA9080F22C}" type="datetime1">
              <a:rPr lang="en-US" smtClean="0"/>
              <a:t>4/12/2023</a:t>
            </a:fld>
            <a:endParaRPr lang="en-US" dirty="0"/>
          </a:p>
        </p:txBody>
      </p:sp>
    </p:spTree>
    <p:extLst>
      <p:ext uri="{BB962C8B-B14F-4D97-AF65-F5344CB8AC3E}">
        <p14:creationId xmlns:p14="http://schemas.microsoft.com/office/powerpoint/2010/main" val="42626461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Blank w/ background no graphics">
    <p:spTree>
      <p:nvGrpSpPr>
        <p:cNvPr id="1" name=""/>
        <p:cNvGrpSpPr/>
        <p:nvPr/>
      </p:nvGrpSpPr>
      <p:grpSpPr>
        <a:xfrm>
          <a:off x="0" y="0"/>
          <a:ext cx="0" cy="0"/>
          <a:chOff x="0" y="0"/>
          <a:chExt cx="0" cy="0"/>
        </a:xfrm>
      </p:grpSpPr>
      <p:sp>
        <p:nvSpPr>
          <p:cNvPr id="9" name="Rounded Rectangle 8"/>
          <p:cNvSpPr/>
          <p:nvPr userDrawn="1"/>
        </p:nvSpPr>
        <p:spPr>
          <a:xfrm>
            <a:off x="194209" y="5394628"/>
            <a:ext cx="11822463" cy="1311966"/>
          </a:xfrm>
          <a:prstGeom prst="roundRect">
            <a:avLst>
              <a:gd name="adj" fmla="val 11212"/>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Content Placeholder 7"/>
          <p:cNvSpPr>
            <a:spLocks noGrp="1"/>
          </p:cNvSpPr>
          <p:nvPr>
            <p:ph sz="quarter" idx="12"/>
          </p:nvPr>
        </p:nvSpPr>
        <p:spPr>
          <a:xfrm>
            <a:off x="76200" y="66675"/>
            <a:ext cx="12020549" cy="6791325"/>
          </a:xfrm>
          <a:prstGeom prst="roundRect">
            <a:avLst>
              <a:gd name="adj" fmla="val 2256"/>
            </a:avLst>
          </a:prstGeom>
          <a:noFill/>
          <a:ln w="3175">
            <a:noFill/>
          </a:ln>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266700" y="169864"/>
            <a:ext cx="11658600" cy="919162"/>
          </a:xfrm>
        </p:spPr>
        <p:txBody>
          <a:bodyPr anchor="t"/>
          <a:lstStyle>
            <a:lvl1pPr algn="ctr">
              <a:defRPr/>
            </a:lvl1pPr>
          </a:lstStyle>
          <a:p>
            <a:r>
              <a:rPr lang="en-US"/>
              <a:t>Click to edit Master title style</a:t>
            </a:r>
          </a:p>
        </p:txBody>
      </p:sp>
      <p:sp>
        <p:nvSpPr>
          <p:cNvPr id="5"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CD307AB9-8146-43FE-93BB-0A24A1273EE6}" type="datetime1">
              <a:rPr lang="en-US" smtClean="0"/>
              <a:t>4/12/2023</a:t>
            </a:fld>
            <a:endParaRPr lang="en-US" dirty="0"/>
          </a:p>
        </p:txBody>
      </p:sp>
    </p:spTree>
    <p:extLst>
      <p:ext uri="{BB962C8B-B14F-4D97-AF65-F5344CB8AC3E}">
        <p14:creationId xmlns:p14="http://schemas.microsoft.com/office/powerpoint/2010/main" val="35557991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White Blank">
    <p:bg>
      <p:bgPr>
        <a:solidFill>
          <a:schemeClr val="tx2"/>
        </a:solidFill>
        <a:effectLst/>
      </p:bgPr>
    </p:bg>
    <p:spTree>
      <p:nvGrpSpPr>
        <p:cNvPr id="1" name=""/>
        <p:cNvGrpSpPr/>
        <p:nvPr/>
      </p:nvGrpSpPr>
      <p:grpSpPr>
        <a:xfrm>
          <a:off x="0" y="0"/>
          <a:ext cx="0" cy="0"/>
          <a:chOff x="0" y="0"/>
          <a:chExt cx="0" cy="0"/>
        </a:xfrm>
      </p:grpSpPr>
      <p:sp>
        <p:nvSpPr>
          <p:cNvPr id="8"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pPr algn="r">
                <a:spcBef>
                  <a:spcPct val="50000"/>
                </a:spcBef>
                <a:defRPr/>
              </a:pPr>
              <a:t>‹#›</a:t>
            </a:fld>
            <a:endParaRPr lang="en-US" sz="1000" b="0" baseline="0" dirty="0"/>
          </a:p>
        </p:txBody>
      </p:sp>
      <p:sp>
        <p:nvSpPr>
          <p:cNvPr id="3"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69E05716-3EE3-42B9-B48B-BC083A5FD690}" type="datetime1">
              <a:rPr lang="en-US" smtClean="0"/>
              <a:t>4/12/2023</a:t>
            </a:fld>
            <a:endParaRPr lang="en-US" dirty="0"/>
          </a:p>
        </p:txBody>
      </p:sp>
    </p:spTree>
    <p:extLst>
      <p:ext uri="{BB962C8B-B14F-4D97-AF65-F5344CB8AC3E}">
        <p14:creationId xmlns:p14="http://schemas.microsoft.com/office/powerpoint/2010/main" val="26485611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1_White Blank">
    <p:bg>
      <p:bgPr>
        <a:solidFill>
          <a:schemeClr val="bg1"/>
        </a:solidFill>
        <a:effectLst/>
      </p:bgPr>
    </p:bg>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solidFill>
                  <a:schemeClr val="tx2"/>
                </a:solidFill>
              </a:rPr>
              <a:pPr algn="r">
                <a:spcBef>
                  <a:spcPct val="50000"/>
                </a:spcBef>
                <a:defRPr/>
              </a:pPr>
              <a:t>‹#›</a:t>
            </a:fld>
            <a:endParaRPr lang="en-US" sz="1000" b="0" baseline="0" dirty="0">
              <a:solidFill>
                <a:schemeClr val="tx2"/>
              </a:solidFill>
            </a:endParaRPr>
          </a:p>
        </p:txBody>
      </p:sp>
    </p:spTree>
    <p:extLst>
      <p:ext uri="{BB962C8B-B14F-4D97-AF65-F5344CB8AC3E}">
        <p14:creationId xmlns:p14="http://schemas.microsoft.com/office/powerpoint/2010/main" val="2091067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 1 Column">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266700" y="1028700"/>
            <a:ext cx="11658600" cy="5600700"/>
          </a:xfrm>
        </p:spPr>
        <p:txBody>
          <a:bodyPr/>
          <a:lstStyle>
            <a:lvl1pPr marL="0" indent="0">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2"/>
          <p:cNvSpPr>
            <a:spLocks noGrp="1"/>
          </p:cNvSpPr>
          <p:nvPr>
            <p:ph type="title"/>
          </p:nvPr>
        </p:nvSpPr>
        <p:spPr/>
        <p:txBody>
          <a:bodyPr/>
          <a:lstStyle/>
          <a:p>
            <a:r>
              <a:rPr lang="en-US"/>
              <a:t>Click to edit Master title style</a:t>
            </a:r>
          </a:p>
        </p:txBody>
      </p:sp>
      <p:sp>
        <p:nvSpPr>
          <p:cNvPr id="5" name="Date Placeholder 6"/>
          <p:cNvSpPr>
            <a:spLocks noGrp="1"/>
          </p:cNvSpPr>
          <p:nvPr>
            <p:ph type="dt" sz="half" idx="2"/>
          </p:nvPr>
        </p:nvSpPr>
        <p:spPr>
          <a:xfrm>
            <a:off x="9182100" y="6648676"/>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C2E1AF8D-1629-4E7E-8FE8-8B129B5C4A14}" type="datetime1">
              <a:rPr lang="en-US" smtClean="0"/>
              <a:t>4/12/2023</a:t>
            </a:fld>
            <a:endParaRPr lang="en-US" dirty="0"/>
          </a:p>
        </p:txBody>
      </p:sp>
    </p:spTree>
    <p:extLst>
      <p:ext uri="{BB962C8B-B14F-4D97-AF65-F5344CB8AC3E}">
        <p14:creationId xmlns:p14="http://schemas.microsoft.com/office/powerpoint/2010/main" val="14426010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lack Blank">
    <p:bg>
      <p:bgPr>
        <a:solidFill>
          <a:schemeClr val="tx1"/>
        </a:solidFill>
        <a:effectLst/>
      </p:bgPr>
    </p:bg>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solidFill>
                  <a:schemeClr val="tx2"/>
                </a:solidFill>
              </a:rPr>
              <a:pPr algn="r">
                <a:spcBef>
                  <a:spcPct val="50000"/>
                </a:spcBef>
                <a:defRPr/>
              </a:pPr>
              <a:t>‹#›</a:t>
            </a:fld>
            <a:endParaRPr lang="en-US" sz="1000" b="0" baseline="0" dirty="0">
              <a:solidFill>
                <a:schemeClr val="tx2"/>
              </a:solidFill>
            </a:endParaRPr>
          </a:p>
        </p:txBody>
      </p:sp>
    </p:spTree>
    <p:extLst>
      <p:ext uri="{BB962C8B-B14F-4D97-AF65-F5344CB8AC3E}">
        <p14:creationId xmlns:p14="http://schemas.microsoft.com/office/powerpoint/2010/main" val="7437793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Background no graphics">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pPr algn="r">
                <a:spcBef>
                  <a:spcPct val="50000"/>
                </a:spcBef>
                <a:defRPr/>
              </a:pPr>
              <a:t>‹#›</a:t>
            </a:fld>
            <a:endParaRPr lang="en-US" sz="1000" b="0" baseline="0" dirty="0"/>
          </a:p>
        </p:txBody>
      </p:sp>
    </p:spTree>
    <p:extLst>
      <p:ext uri="{BB962C8B-B14F-4D97-AF65-F5344CB8AC3E}">
        <p14:creationId xmlns:p14="http://schemas.microsoft.com/office/powerpoint/2010/main" val="15933382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itle - 2 Pics">
    <p:bg>
      <p:bgPr>
        <a:solidFill>
          <a:schemeClr val="bg2">
            <a:alpha val="75000"/>
          </a:schemeClr>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805" y="0"/>
            <a:ext cx="12188389" cy="6858000"/>
          </a:xfrm>
          <a:prstGeom prst="rect">
            <a:avLst/>
          </a:prstGeom>
        </p:spPr>
      </p:pic>
      <p:sp>
        <p:nvSpPr>
          <p:cNvPr id="14" name="Title 5"/>
          <p:cNvSpPr>
            <a:spLocks noGrp="1"/>
          </p:cNvSpPr>
          <p:nvPr>
            <p:ph type="title"/>
          </p:nvPr>
        </p:nvSpPr>
        <p:spPr>
          <a:xfrm>
            <a:off x="266700" y="265872"/>
            <a:ext cx="5829300" cy="1671543"/>
          </a:xfrm>
          <a:noFill/>
          <a:ln w="19050">
            <a:noFill/>
          </a:ln>
        </p:spPr>
        <p:txBody>
          <a:bodyPr/>
          <a:lstStyle>
            <a:lvl1pPr>
              <a:defRPr>
                <a:solidFill>
                  <a:sysClr val="windowText" lastClr="000000"/>
                </a:solidFill>
              </a:defRPr>
            </a:lvl1pPr>
          </a:lstStyle>
          <a:p>
            <a:r>
              <a:rPr lang="en-US" dirty="0"/>
              <a:t>Click to edit Master title style</a:t>
            </a:r>
          </a:p>
        </p:txBody>
      </p:sp>
      <p:sp>
        <p:nvSpPr>
          <p:cNvPr id="15" name="Picture Placeholder 16"/>
          <p:cNvSpPr>
            <a:spLocks noGrp="1" noChangeAspect="1"/>
          </p:cNvSpPr>
          <p:nvPr>
            <p:ph type="pic" sz="quarter" idx="13"/>
          </p:nvPr>
        </p:nvSpPr>
        <p:spPr>
          <a:xfrm>
            <a:off x="6220046" y="265872"/>
            <a:ext cx="5705253" cy="3081131"/>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16" name="Picture Placeholder 16"/>
          <p:cNvSpPr>
            <a:spLocks noGrp="1" noChangeAspect="1"/>
          </p:cNvSpPr>
          <p:nvPr>
            <p:ph type="pic" sz="quarter" idx="14"/>
          </p:nvPr>
        </p:nvSpPr>
        <p:spPr>
          <a:xfrm>
            <a:off x="6220046" y="3528391"/>
            <a:ext cx="5705253" cy="3081131"/>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7" name="Text Placeholder 6"/>
          <p:cNvSpPr>
            <a:spLocks noGrp="1"/>
          </p:cNvSpPr>
          <p:nvPr>
            <p:ph type="body" sz="quarter" idx="15"/>
          </p:nvPr>
        </p:nvSpPr>
        <p:spPr>
          <a:xfrm>
            <a:off x="266700" y="2059389"/>
            <a:ext cx="5816600" cy="33079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66700" y="5608444"/>
            <a:ext cx="764288" cy="1005840"/>
          </a:xfrm>
          <a:prstGeom prst="rect">
            <a:avLst/>
          </a:prstGeom>
        </p:spPr>
      </p:pic>
      <p:pic>
        <p:nvPicPr>
          <p:cNvPr id="11" name="Picture 10"/>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254266" y="5610615"/>
            <a:ext cx="1338582" cy="1001498"/>
          </a:xfrm>
          <a:prstGeom prst="rect">
            <a:avLst/>
          </a:prstGeom>
        </p:spPr>
      </p:pic>
      <p:sp>
        <p:nvSpPr>
          <p:cNvPr id="2" name="Date Placeholder 1"/>
          <p:cNvSpPr>
            <a:spLocks noGrp="1"/>
          </p:cNvSpPr>
          <p:nvPr>
            <p:ph type="dt" sz="half" idx="16"/>
          </p:nvPr>
        </p:nvSpPr>
        <p:spPr/>
        <p:txBody>
          <a:bodyPr/>
          <a:lstStyle/>
          <a:p>
            <a:fld id="{62A3C5D2-5AC2-4ADE-AD57-12F67C712458}" type="datetime1">
              <a:rPr lang="en-US" smtClean="0"/>
              <a:t>4/12/2023</a:t>
            </a:fld>
            <a:endParaRPr lang="en-US" dirty="0"/>
          </a:p>
        </p:txBody>
      </p:sp>
      <p:sp>
        <p:nvSpPr>
          <p:cNvPr id="4" name="Footer Placeholder 3"/>
          <p:cNvSpPr>
            <a:spLocks noGrp="1"/>
          </p:cNvSpPr>
          <p:nvPr>
            <p:ph type="ftr" sz="quarter" idx="17"/>
          </p:nvPr>
        </p:nvSpPr>
        <p:spPr/>
        <p:txBody>
          <a:bodyPr/>
          <a:lstStyle/>
          <a:p>
            <a:endParaRPr lang="en-US" dirty="0"/>
          </a:p>
        </p:txBody>
      </p:sp>
    </p:spTree>
    <p:extLst>
      <p:ext uri="{BB962C8B-B14F-4D97-AF65-F5344CB8AC3E}">
        <p14:creationId xmlns:p14="http://schemas.microsoft.com/office/powerpoint/2010/main" val="4584418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Title - 3 Pics (horizontal)">
    <p:bg>
      <p:bgPr>
        <a:solidFill>
          <a:schemeClr val="bg2">
            <a:alpha val="75000"/>
          </a:schemeClr>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 y="-1016"/>
            <a:ext cx="12190194" cy="6859016"/>
          </a:xfrm>
          <a:prstGeom prst="rect">
            <a:avLst/>
          </a:prstGeom>
        </p:spPr>
      </p:pic>
      <p:sp>
        <p:nvSpPr>
          <p:cNvPr id="14" name="Title 5"/>
          <p:cNvSpPr>
            <a:spLocks noGrp="1"/>
          </p:cNvSpPr>
          <p:nvPr>
            <p:ph type="title"/>
          </p:nvPr>
        </p:nvSpPr>
        <p:spPr>
          <a:xfrm>
            <a:off x="266700" y="260931"/>
            <a:ext cx="5821279" cy="1671543"/>
          </a:xfrm>
          <a:noFill/>
          <a:ln w="12700">
            <a:noFill/>
          </a:ln>
        </p:spPr>
        <p:txBody>
          <a:bodyPr/>
          <a:lstStyle>
            <a:lvl1pPr>
              <a:defRPr>
                <a:solidFill>
                  <a:sysClr val="windowText" lastClr="000000"/>
                </a:solidFill>
              </a:defRPr>
            </a:lvl1pPr>
          </a:lstStyle>
          <a:p>
            <a:r>
              <a:rPr lang="en-US" dirty="0"/>
              <a:t>Click to edit Master title style</a:t>
            </a:r>
          </a:p>
        </p:txBody>
      </p:sp>
      <p:sp>
        <p:nvSpPr>
          <p:cNvPr id="15" name="Picture Placeholder 16"/>
          <p:cNvSpPr>
            <a:spLocks noGrp="1" noChangeAspect="1"/>
          </p:cNvSpPr>
          <p:nvPr>
            <p:ph type="pic" sz="quarter" idx="13"/>
          </p:nvPr>
        </p:nvSpPr>
        <p:spPr>
          <a:xfrm>
            <a:off x="6346659" y="260931"/>
            <a:ext cx="5578641" cy="3081131"/>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9" name="Picture Placeholder 16"/>
          <p:cNvSpPr>
            <a:spLocks noGrp="1"/>
          </p:cNvSpPr>
          <p:nvPr>
            <p:ph type="pic" sz="quarter" idx="15"/>
          </p:nvPr>
        </p:nvSpPr>
        <p:spPr>
          <a:xfrm>
            <a:off x="8610600" y="3507454"/>
            <a:ext cx="3314700" cy="3093720"/>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3" name="Content Placeholder 2"/>
          <p:cNvSpPr>
            <a:spLocks noGrp="1"/>
          </p:cNvSpPr>
          <p:nvPr>
            <p:ph sz="quarter" idx="17"/>
          </p:nvPr>
        </p:nvSpPr>
        <p:spPr>
          <a:xfrm>
            <a:off x="266700" y="2058988"/>
            <a:ext cx="5808663" cy="33083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icture Placeholder 16"/>
          <p:cNvSpPr>
            <a:spLocks noGrp="1"/>
          </p:cNvSpPr>
          <p:nvPr>
            <p:ph type="pic" sz="quarter" idx="16"/>
          </p:nvPr>
        </p:nvSpPr>
        <p:spPr>
          <a:xfrm>
            <a:off x="5140944" y="3507454"/>
            <a:ext cx="3314700" cy="3093720"/>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pic>
        <p:nvPicPr>
          <p:cNvPr id="13" name="Picture 12"/>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66700" y="5608444"/>
            <a:ext cx="764288" cy="1005840"/>
          </a:xfrm>
          <a:prstGeom prst="rect">
            <a:avLst/>
          </a:prstGeom>
        </p:spPr>
      </p:pic>
      <p:pic>
        <p:nvPicPr>
          <p:cNvPr id="18" name="Picture 1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254266" y="5610615"/>
            <a:ext cx="1338582" cy="1001498"/>
          </a:xfrm>
          <a:prstGeom prst="rect">
            <a:avLst/>
          </a:prstGeom>
        </p:spPr>
      </p:pic>
    </p:spTree>
    <p:extLst>
      <p:ext uri="{BB962C8B-B14F-4D97-AF65-F5344CB8AC3E}">
        <p14:creationId xmlns:p14="http://schemas.microsoft.com/office/powerpoint/2010/main" val="11603444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le - 4 Pics">
    <p:bg>
      <p:bgPr>
        <a:solidFill>
          <a:schemeClr val="bg2">
            <a:alpha val="75000"/>
          </a:schemeClr>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2188388" cy="6858000"/>
          </a:xfrm>
          <a:prstGeom prst="rect">
            <a:avLst/>
          </a:prstGeom>
        </p:spPr>
      </p:pic>
      <p:sp>
        <p:nvSpPr>
          <p:cNvPr id="3" name="Text Placeholder 2"/>
          <p:cNvSpPr>
            <a:spLocks noGrp="1"/>
          </p:cNvSpPr>
          <p:nvPr>
            <p:ph type="body" sz="quarter" idx="19"/>
          </p:nvPr>
        </p:nvSpPr>
        <p:spPr>
          <a:xfrm>
            <a:off x="381000" y="2059387"/>
            <a:ext cx="4867275" cy="33158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Picture Placeholder 16"/>
          <p:cNvSpPr>
            <a:spLocks noGrp="1"/>
          </p:cNvSpPr>
          <p:nvPr>
            <p:ph type="pic" sz="quarter" idx="15"/>
          </p:nvPr>
        </p:nvSpPr>
        <p:spPr>
          <a:xfrm>
            <a:off x="8723481" y="3423957"/>
            <a:ext cx="3201819" cy="2988364"/>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19" name="Picture Placeholder 16"/>
          <p:cNvSpPr>
            <a:spLocks noGrp="1"/>
          </p:cNvSpPr>
          <p:nvPr>
            <p:ph type="pic" sz="quarter" idx="16"/>
          </p:nvPr>
        </p:nvSpPr>
        <p:spPr>
          <a:xfrm>
            <a:off x="5371264" y="3423957"/>
            <a:ext cx="3201819" cy="2988364"/>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20" name="Picture Placeholder 16"/>
          <p:cNvSpPr>
            <a:spLocks noGrp="1"/>
          </p:cNvSpPr>
          <p:nvPr>
            <p:ph type="pic" sz="quarter" idx="17"/>
          </p:nvPr>
        </p:nvSpPr>
        <p:spPr>
          <a:xfrm>
            <a:off x="8723481" y="265872"/>
            <a:ext cx="3201819" cy="2988364"/>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14" name="Title 5"/>
          <p:cNvSpPr>
            <a:spLocks noGrp="1"/>
          </p:cNvSpPr>
          <p:nvPr>
            <p:ph type="title"/>
          </p:nvPr>
        </p:nvSpPr>
        <p:spPr>
          <a:xfrm>
            <a:off x="381000" y="265872"/>
            <a:ext cx="4866861" cy="1671543"/>
          </a:xfrm>
          <a:noFill/>
          <a:ln w="12700">
            <a:noFill/>
          </a:ln>
        </p:spPr>
        <p:txBody>
          <a:bodyPr/>
          <a:lstStyle>
            <a:lvl1pPr>
              <a:defRPr>
                <a:solidFill>
                  <a:sysClr val="windowText" lastClr="000000"/>
                </a:solidFill>
              </a:defRPr>
            </a:lvl1pPr>
          </a:lstStyle>
          <a:p>
            <a:r>
              <a:rPr lang="en-US" dirty="0"/>
              <a:t>Click to edit Master title style</a:t>
            </a:r>
          </a:p>
        </p:txBody>
      </p:sp>
      <p:sp>
        <p:nvSpPr>
          <p:cNvPr id="21" name="Picture Placeholder 16"/>
          <p:cNvSpPr>
            <a:spLocks noGrp="1"/>
          </p:cNvSpPr>
          <p:nvPr>
            <p:ph type="pic" sz="quarter" idx="18"/>
          </p:nvPr>
        </p:nvSpPr>
        <p:spPr>
          <a:xfrm>
            <a:off x="5371264" y="265872"/>
            <a:ext cx="3201819" cy="2988364"/>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pic>
        <p:nvPicPr>
          <p:cNvPr id="13" name="Picture 12"/>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66700" y="5608444"/>
            <a:ext cx="764288" cy="1005840"/>
          </a:xfrm>
          <a:prstGeom prst="rect">
            <a:avLst/>
          </a:prstGeom>
        </p:spPr>
      </p:pic>
      <p:pic>
        <p:nvPicPr>
          <p:cNvPr id="16" name="Picture 15"/>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254266" y="5610615"/>
            <a:ext cx="1338582" cy="1001498"/>
          </a:xfrm>
          <a:prstGeom prst="rect">
            <a:avLst/>
          </a:prstGeom>
        </p:spPr>
      </p:pic>
    </p:spTree>
    <p:extLst>
      <p:ext uri="{BB962C8B-B14F-4D97-AF65-F5344CB8AC3E}">
        <p14:creationId xmlns:p14="http://schemas.microsoft.com/office/powerpoint/2010/main" val="424224773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 3 Pics (vertical)">
    <p:bg>
      <p:bgPr>
        <a:solidFill>
          <a:schemeClr val="bg2">
            <a:alpha val="75000"/>
          </a:schemeClr>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805" y="0"/>
            <a:ext cx="12188389" cy="6858000"/>
          </a:xfrm>
          <a:prstGeom prst="rect">
            <a:avLst/>
          </a:prstGeom>
        </p:spPr>
      </p:pic>
      <p:sp>
        <p:nvSpPr>
          <p:cNvPr id="16" name="TextBox 15"/>
          <p:cNvSpPr txBox="1"/>
          <p:nvPr userDrawn="1"/>
        </p:nvSpPr>
        <p:spPr>
          <a:xfrm>
            <a:off x="266700" y="5217495"/>
            <a:ext cx="4337105" cy="357790"/>
          </a:xfrm>
          <a:prstGeom prst="rect">
            <a:avLst/>
          </a:prstGeom>
          <a:noFill/>
        </p:spPr>
        <p:txBody>
          <a:bodyPr wrap="square" lIns="91440" tIns="0">
            <a:spAutoFit/>
          </a:bodyPr>
          <a:lstStyle/>
          <a:p>
            <a:r>
              <a:rPr lang="en-US" altLang="en-US" sz="675" i="1" dirty="0"/>
              <a:t>“</a:t>
            </a:r>
            <a:r>
              <a:rPr lang="en-US" sz="675" i="1" dirty="0">
                <a:solidFill>
                  <a:srgbClr val="000000"/>
                </a:solidFill>
              </a:rPr>
              <a:t>The views, opinions and findings contained in this report are those of the authors(s) and should not be construed as an official Department of the Army position, policy or decision, unless so designated by other official documentation.</a:t>
            </a:r>
            <a:r>
              <a:rPr lang="en-US" altLang="en-US" sz="675" i="1" dirty="0">
                <a:solidFill>
                  <a:srgbClr val="000000"/>
                </a:solidFill>
              </a:rPr>
              <a:t>”</a:t>
            </a:r>
            <a:endParaRPr lang="en-US" sz="675" i="1" dirty="0">
              <a:solidFill>
                <a:srgbClr val="000000"/>
              </a:solidFill>
            </a:endParaRPr>
          </a:p>
        </p:txBody>
      </p:sp>
      <p:sp>
        <p:nvSpPr>
          <p:cNvPr id="18" name="Picture Placeholder 16"/>
          <p:cNvSpPr>
            <a:spLocks noGrp="1" noChangeAspect="1"/>
          </p:cNvSpPr>
          <p:nvPr>
            <p:ph type="pic" sz="quarter" idx="13"/>
          </p:nvPr>
        </p:nvSpPr>
        <p:spPr>
          <a:xfrm>
            <a:off x="8500460" y="3880886"/>
            <a:ext cx="3424840" cy="2548885"/>
          </a:xfrm>
          <a:prstGeom prst="rect">
            <a:avLst/>
          </a:prstGeom>
          <a:solidFill>
            <a:schemeClr val="tx2"/>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defRPr>
            </a:lvl1pPr>
          </a:lstStyle>
          <a:p>
            <a:r>
              <a:rPr lang="en-US" dirty="0"/>
              <a:t>Click icon to add picture</a:t>
            </a:r>
          </a:p>
        </p:txBody>
      </p:sp>
      <p:sp>
        <p:nvSpPr>
          <p:cNvPr id="19" name="Picture Placeholder 16"/>
          <p:cNvSpPr>
            <a:spLocks noGrp="1" noChangeAspect="1"/>
          </p:cNvSpPr>
          <p:nvPr>
            <p:ph type="pic" sz="quarter" idx="14"/>
          </p:nvPr>
        </p:nvSpPr>
        <p:spPr>
          <a:xfrm>
            <a:off x="8500460" y="1227138"/>
            <a:ext cx="3424840" cy="2548885"/>
          </a:xfrm>
          <a:prstGeom prst="rect">
            <a:avLst/>
          </a:prstGeom>
          <a:solidFill>
            <a:schemeClr val="tx2"/>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defRPr>
            </a:lvl1pPr>
          </a:lstStyle>
          <a:p>
            <a:r>
              <a:rPr lang="en-US" dirty="0"/>
              <a:t>Click icon to add picture</a:t>
            </a:r>
          </a:p>
        </p:txBody>
      </p:sp>
      <p:sp>
        <p:nvSpPr>
          <p:cNvPr id="20" name="Picture Placeholder 16"/>
          <p:cNvSpPr>
            <a:spLocks noGrp="1" noChangeAspect="1"/>
          </p:cNvSpPr>
          <p:nvPr>
            <p:ph type="pic" sz="quarter" idx="15"/>
          </p:nvPr>
        </p:nvSpPr>
        <p:spPr>
          <a:xfrm>
            <a:off x="4726057" y="1227138"/>
            <a:ext cx="3689406" cy="5211649"/>
          </a:xfrm>
          <a:prstGeom prst="rect">
            <a:avLst/>
          </a:prstGeom>
          <a:solidFill>
            <a:schemeClr val="tx2"/>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defRPr>
            </a:lvl1pPr>
          </a:lstStyle>
          <a:p>
            <a:r>
              <a:rPr lang="en-US" dirty="0"/>
              <a:t>Click icon to add picture</a:t>
            </a:r>
          </a:p>
        </p:txBody>
      </p:sp>
      <p:sp>
        <p:nvSpPr>
          <p:cNvPr id="2" name="Title 1"/>
          <p:cNvSpPr>
            <a:spLocks noGrp="1"/>
          </p:cNvSpPr>
          <p:nvPr>
            <p:ph type="title"/>
          </p:nvPr>
        </p:nvSpPr>
        <p:spPr>
          <a:xfrm>
            <a:off x="266700" y="246490"/>
            <a:ext cx="11658600" cy="858437"/>
          </a:xfrm>
          <a:noFill/>
          <a:ln w="12700">
            <a:noFill/>
          </a:ln>
        </p:spPr>
        <p:txBody>
          <a:bodyPr/>
          <a:lstStyle>
            <a:lvl1pPr>
              <a:defRPr>
                <a:ln>
                  <a:noFill/>
                </a:ln>
              </a:defRPr>
            </a:lvl1pPr>
          </a:lstStyle>
          <a:p>
            <a:r>
              <a:rPr lang="en-US" dirty="0"/>
              <a:t>Click to edit Master title style</a:t>
            </a:r>
          </a:p>
        </p:txBody>
      </p:sp>
      <p:sp>
        <p:nvSpPr>
          <p:cNvPr id="4" name="Text Placeholder 3"/>
          <p:cNvSpPr>
            <a:spLocks noGrp="1"/>
          </p:cNvSpPr>
          <p:nvPr>
            <p:ph type="body" sz="quarter" idx="16"/>
          </p:nvPr>
        </p:nvSpPr>
        <p:spPr>
          <a:xfrm>
            <a:off x="266700" y="1227138"/>
            <a:ext cx="4337105" cy="39576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5" name="Picture 14"/>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66700" y="5608444"/>
            <a:ext cx="764288" cy="1005840"/>
          </a:xfrm>
          <a:prstGeom prst="rect">
            <a:avLst/>
          </a:prstGeom>
        </p:spPr>
      </p:pic>
      <p:pic>
        <p:nvPicPr>
          <p:cNvPr id="17" name="Picture 16"/>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254266" y="5610615"/>
            <a:ext cx="1338582" cy="1001498"/>
          </a:xfrm>
          <a:prstGeom prst="rect">
            <a:avLst/>
          </a:prstGeom>
        </p:spPr>
      </p:pic>
    </p:spTree>
    <p:extLst>
      <p:ext uri="{BB962C8B-B14F-4D97-AF65-F5344CB8AC3E}">
        <p14:creationId xmlns:p14="http://schemas.microsoft.com/office/powerpoint/2010/main" val="2708798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 2 Colum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3"/>
          <p:cNvSpPr>
            <a:spLocks noGrp="1"/>
          </p:cNvSpPr>
          <p:nvPr>
            <p:ph sz="quarter" idx="10"/>
          </p:nvPr>
        </p:nvSpPr>
        <p:spPr>
          <a:xfrm>
            <a:off x="266700" y="1028700"/>
            <a:ext cx="11658600" cy="5600700"/>
          </a:xfrm>
        </p:spPr>
        <p:txBody>
          <a:bodyPr numCol="2"/>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769313F1-5002-42A1-8773-C2851FC15C14}" type="datetime1">
              <a:rPr lang="en-US" smtClean="0"/>
              <a:t>4/12/2023</a:t>
            </a:fld>
            <a:endParaRPr lang="en-US" dirty="0"/>
          </a:p>
        </p:txBody>
      </p:sp>
    </p:spTree>
    <p:extLst>
      <p:ext uri="{BB962C8B-B14F-4D97-AF65-F5344CB8AC3E}">
        <p14:creationId xmlns:p14="http://schemas.microsoft.com/office/powerpoint/2010/main" val="3741590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 3 Columns">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
        <p:nvSpPr>
          <p:cNvPr id="9" name="Content Placeholder 3"/>
          <p:cNvSpPr>
            <a:spLocks noGrp="1"/>
          </p:cNvSpPr>
          <p:nvPr>
            <p:ph sz="quarter" idx="12"/>
          </p:nvPr>
        </p:nvSpPr>
        <p:spPr>
          <a:xfrm>
            <a:off x="266700" y="1028700"/>
            <a:ext cx="11658600" cy="5600700"/>
          </a:xfrm>
        </p:spPr>
        <p:txBody>
          <a:bodyPr numCol="3"/>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EAC1603C-9780-4986-B5D7-38E3FABB6867}" type="datetime1">
              <a:rPr lang="en-US" smtClean="0"/>
              <a:t>4/12/2023</a:t>
            </a:fld>
            <a:endParaRPr lang="en-US" dirty="0"/>
          </a:p>
        </p:txBody>
      </p:sp>
    </p:spTree>
    <p:extLst>
      <p:ext uri="{BB962C8B-B14F-4D97-AF65-F5344CB8AC3E}">
        <p14:creationId xmlns:p14="http://schemas.microsoft.com/office/powerpoint/2010/main" val="2355456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Picture with Caption">
    <p:spTree>
      <p:nvGrpSpPr>
        <p:cNvPr id="1" name=""/>
        <p:cNvGrpSpPr/>
        <p:nvPr/>
      </p:nvGrpSpPr>
      <p:grpSpPr>
        <a:xfrm>
          <a:off x="0" y="0"/>
          <a:ext cx="0" cy="0"/>
          <a:chOff x="0" y="0"/>
          <a:chExt cx="0" cy="0"/>
        </a:xfrm>
      </p:grpSpPr>
      <p:sp>
        <p:nvSpPr>
          <p:cNvPr id="21" name="Text Placeholder 2"/>
          <p:cNvSpPr>
            <a:spLocks noGrp="1"/>
          </p:cNvSpPr>
          <p:nvPr>
            <p:ph idx="1"/>
          </p:nvPr>
        </p:nvSpPr>
        <p:spPr bwMode="auto">
          <a:xfrm>
            <a:off x="266700" y="6191103"/>
            <a:ext cx="11658600" cy="438297"/>
          </a:xfrm>
          <a:prstGeom prst="rect">
            <a:avLst/>
          </a:prstGeom>
          <a:noFill/>
          <a:ln w="9525">
            <a:noFill/>
            <a:miter lim="800000"/>
            <a:headEnd/>
            <a:tailEnd/>
          </a:ln>
        </p:spPr>
        <p:txBody>
          <a:bodyPr lIns="91440" tIns="0" numCol="1"/>
          <a:lstStyle>
            <a:lvl1pPr marL="0" indent="0">
              <a:buNone/>
              <a:defRPr sz="900">
                <a:solidFill>
                  <a:schemeClr val="tx1">
                    <a:lumMod val="75000"/>
                    <a:lumOff val="25000"/>
                  </a:schemeClr>
                </a:solidFill>
              </a:defRPr>
            </a:lvl1pPr>
            <a:lvl2pPr>
              <a:defRPr sz="1350">
                <a:solidFill>
                  <a:srgbClr val="83847A"/>
                </a:solidFill>
              </a:defRPr>
            </a:lvl2pPr>
            <a:lvl3pPr>
              <a:defRPr sz="1125">
                <a:solidFill>
                  <a:srgbClr val="83847A"/>
                </a:solidFill>
              </a:defRPr>
            </a:lvl3pPr>
            <a:lvl4pPr>
              <a:defRPr sz="1125">
                <a:solidFill>
                  <a:srgbClr val="83847A"/>
                </a:solidFill>
              </a:defRPr>
            </a:lvl4pPr>
            <a:lvl5pPr>
              <a:defRPr sz="1125">
                <a:solidFill>
                  <a:srgbClr val="83847A"/>
                </a:solidFill>
              </a:defRPr>
            </a:lvl5pPr>
          </a:lstStyle>
          <a:p>
            <a:pPr lvl="0"/>
            <a:r>
              <a:rPr lang="en-US" noProof="0" dirty="0"/>
              <a:t>Click to edit Master text styles</a:t>
            </a:r>
          </a:p>
        </p:txBody>
      </p:sp>
      <p:sp>
        <p:nvSpPr>
          <p:cNvPr id="4" name="Title 3"/>
          <p:cNvSpPr>
            <a:spLocks noGrp="1"/>
          </p:cNvSpPr>
          <p:nvPr>
            <p:ph type="title"/>
          </p:nvPr>
        </p:nvSpPr>
        <p:spPr/>
        <p:txBody>
          <a:bodyPr/>
          <a:lstStyle/>
          <a:p>
            <a:r>
              <a:rPr lang="en-US"/>
              <a:t>Click to edit Master title style</a:t>
            </a:r>
          </a:p>
        </p:txBody>
      </p:sp>
      <p:sp>
        <p:nvSpPr>
          <p:cNvPr id="10" name="Content Placeholder 3"/>
          <p:cNvSpPr>
            <a:spLocks noGrp="1"/>
          </p:cNvSpPr>
          <p:nvPr>
            <p:ph sz="quarter" idx="12"/>
          </p:nvPr>
        </p:nvSpPr>
        <p:spPr>
          <a:xfrm>
            <a:off x="266700" y="1028700"/>
            <a:ext cx="11658600" cy="508634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E0F4FF90-4072-44D0-B2A9-F61111C915A2}" type="datetime1">
              <a:rPr lang="en-US" smtClean="0"/>
              <a:t>4/12/2023</a:t>
            </a:fld>
            <a:endParaRPr lang="en-US" dirty="0"/>
          </a:p>
        </p:txBody>
      </p:sp>
    </p:spTree>
    <p:extLst>
      <p:ext uri="{BB962C8B-B14F-4D97-AF65-F5344CB8AC3E}">
        <p14:creationId xmlns:p14="http://schemas.microsoft.com/office/powerpoint/2010/main" val="340893883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ull Picture with Title">
    <p:bg>
      <p:bgPr>
        <a:solidFill>
          <a:schemeClr val="tx2"/>
        </a:solidFill>
        <a:effectLst/>
      </p:bgPr>
    </p:bg>
    <p:spTree>
      <p:nvGrpSpPr>
        <p:cNvPr id="1" name=""/>
        <p:cNvGrpSpPr/>
        <p:nvPr/>
      </p:nvGrpSpPr>
      <p:grpSpPr>
        <a:xfrm>
          <a:off x="0" y="0"/>
          <a:ext cx="0" cy="0"/>
          <a:chOff x="0" y="0"/>
          <a:chExt cx="0" cy="0"/>
        </a:xfrm>
      </p:grpSpPr>
      <p:sp>
        <p:nvSpPr>
          <p:cNvPr id="9" name="Content Placeholder 3"/>
          <p:cNvSpPr>
            <a:spLocks noGrp="1"/>
          </p:cNvSpPr>
          <p:nvPr>
            <p:ph sz="quarter" idx="12"/>
          </p:nvPr>
        </p:nvSpPr>
        <p:spPr>
          <a:xfrm>
            <a:off x="0" y="0"/>
            <a:ext cx="12192000" cy="6858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
        <p:nvSpPr>
          <p:cNvPr id="10"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pPr algn="r">
                <a:spcBef>
                  <a:spcPct val="50000"/>
                </a:spcBef>
                <a:defRPr/>
              </a:pPr>
              <a:t>‹#›</a:t>
            </a:fld>
            <a:endParaRPr lang="en-US" sz="1000" b="0" baseline="0" dirty="0"/>
          </a:p>
        </p:txBody>
      </p:sp>
      <p:sp>
        <p:nvSpPr>
          <p:cNvPr id="5"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D58D1B5F-ABFA-4A3C-BA4C-47631AE7A868}" type="datetime1">
              <a:rPr lang="en-US" smtClean="0"/>
              <a:t>4/12/2023</a:t>
            </a:fld>
            <a:endParaRPr lang="en-US" dirty="0"/>
          </a:p>
        </p:txBody>
      </p:sp>
    </p:spTree>
    <p:extLst>
      <p:ext uri="{BB962C8B-B14F-4D97-AF65-F5344CB8AC3E}">
        <p14:creationId xmlns:p14="http://schemas.microsoft.com/office/powerpoint/2010/main" val="556106649"/>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 2 Sections">
    <p:spTree>
      <p:nvGrpSpPr>
        <p:cNvPr id="1" name=""/>
        <p:cNvGrpSpPr/>
        <p:nvPr/>
      </p:nvGrpSpPr>
      <p:grpSpPr>
        <a:xfrm>
          <a:off x="0" y="0"/>
          <a:ext cx="0" cy="0"/>
          <a:chOff x="0" y="0"/>
          <a:chExt cx="0" cy="0"/>
        </a:xfrm>
      </p:grpSpPr>
      <p:sp>
        <p:nvSpPr>
          <p:cNvPr id="3" name="Content Placeholder 2"/>
          <p:cNvSpPr>
            <a:spLocks noGrp="1"/>
          </p:cNvSpPr>
          <p:nvPr>
            <p:ph sz="quarter" idx="15"/>
          </p:nvPr>
        </p:nvSpPr>
        <p:spPr>
          <a:xfrm>
            <a:off x="266700" y="1028700"/>
            <a:ext cx="5721406"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
        <p:nvSpPr>
          <p:cNvPr id="11" name="Content Placeholder 2"/>
          <p:cNvSpPr>
            <a:spLocks noGrp="1"/>
          </p:cNvSpPr>
          <p:nvPr>
            <p:ph sz="quarter" idx="19"/>
          </p:nvPr>
        </p:nvSpPr>
        <p:spPr>
          <a:xfrm>
            <a:off x="6203894" y="1028700"/>
            <a:ext cx="5721406"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829379BC-5493-46DE-ACB0-7E241377030F}" type="datetime1">
              <a:rPr lang="en-US" smtClean="0"/>
              <a:t>4/12/2023</a:t>
            </a:fld>
            <a:endParaRPr lang="en-US" dirty="0"/>
          </a:p>
        </p:txBody>
      </p:sp>
    </p:spTree>
    <p:extLst>
      <p:ext uri="{BB962C8B-B14F-4D97-AF65-F5344CB8AC3E}">
        <p14:creationId xmlns:p14="http://schemas.microsoft.com/office/powerpoint/2010/main" val="454782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 Sub-Head 2 Sections">
    <p:spTree>
      <p:nvGrpSpPr>
        <p:cNvPr id="1" name=""/>
        <p:cNvGrpSpPr/>
        <p:nvPr/>
      </p:nvGrpSpPr>
      <p:grpSpPr>
        <a:xfrm>
          <a:off x="0" y="0"/>
          <a:ext cx="0" cy="0"/>
          <a:chOff x="0" y="0"/>
          <a:chExt cx="0" cy="0"/>
        </a:xfrm>
      </p:grpSpPr>
      <p:sp>
        <p:nvSpPr>
          <p:cNvPr id="9" name="Text Placeholder 3"/>
          <p:cNvSpPr>
            <a:spLocks noGrp="1"/>
          </p:cNvSpPr>
          <p:nvPr>
            <p:ph type="body" sz="quarter" idx="13"/>
          </p:nvPr>
        </p:nvSpPr>
        <p:spPr>
          <a:xfrm>
            <a:off x="266700" y="1028700"/>
            <a:ext cx="5719572" cy="666241"/>
          </a:xfrm>
        </p:spPr>
        <p:txBody>
          <a:bodyPr bIns="0" anchor="b"/>
          <a:lstStyle>
            <a:lvl1pPr>
              <a:defRPr sz="1500">
                <a:solidFill>
                  <a:schemeClr val="tx1">
                    <a:lumMod val="75000"/>
                    <a:lumOff val="25000"/>
                  </a:schemeClr>
                </a:solidFill>
              </a:defRPr>
            </a:lvl1pPr>
          </a:lstStyle>
          <a:p>
            <a:pPr lvl="0"/>
            <a:r>
              <a:rPr lang="en-US" dirty="0"/>
              <a:t>Click to edit Master text styles</a:t>
            </a:r>
          </a:p>
        </p:txBody>
      </p:sp>
      <p:sp>
        <p:nvSpPr>
          <p:cNvPr id="2" name="Title 1"/>
          <p:cNvSpPr>
            <a:spLocks noGrp="1"/>
          </p:cNvSpPr>
          <p:nvPr>
            <p:ph type="title"/>
          </p:nvPr>
        </p:nvSpPr>
        <p:spPr/>
        <p:txBody>
          <a:bodyPr/>
          <a:lstStyle/>
          <a:p>
            <a:r>
              <a:rPr lang="en-US" dirty="0"/>
              <a:t>Click to edit Master title style</a:t>
            </a:r>
          </a:p>
        </p:txBody>
      </p:sp>
      <p:sp>
        <p:nvSpPr>
          <p:cNvPr id="13" name="Content Placeholder 2"/>
          <p:cNvSpPr>
            <a:spLocks noGrp="1"/>
          </p:cNvSpPr>
          <p:nvPr>
            <p:ph sz="quarter" idx="16"/>
          </p:nvPr>
        </p:nvSpPr>
        <p:spPr>
          <a:xfrm>
            <a:off x="266700" y="1743075"/>
            <a:ext cx="5721406" cy="4886325"/>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p:cNvSpPr>
            <a:spLocks noGrp="1"/>
          </p:cNvSpPr>
          <p:nvPr>
            <p:ph sz="quarter" idx="19"/>
          </p:nvPr>
        </p:nvSpPr>
        <p:spPr>
          <a:xfrm>
            <a:off x="6203894" y="1743075"/>
            <a:ext cx="5721406" cy="4886325"/>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3"/>
          <p:cNvSpPr>
            <a:spLocks noGrp="1"/>
          </p:cNvSpPr>
          <p:nvPr>
            <p:ph type="body" sz="quarter" idx="20"/>
          </p:nvPr>
        </p:nvSpPr>
        <p:spPr>
          <a:xfrm>
            <a:off x="6205728" y="1028700"/>
            <a:ext cx="5719572" cy="666241"/>
          </a:xfrm>
        </p:spPr>
        <p:txBody>
          <a:bodyPr bIns="0" anchor="b"/>
          <a:lstStyle>
            <a:lvl1pPr>
              <a:defRPr sz="1500">
                <a:solidFill>
                  <a:schemeClr val="tx1">
                    <a:lumMod val="75000"/>
                    <a:lumOff val="25000"/>
                  </a:schemeClr>
                </a:solidFill>
              </a:defRPr>
            </a:lvl1pPr>
          </a:lstStyle>
          <a:p>
            <a:pPr lvl="0"/>
            <a:r>
              <a:rPr lang="en-US" dirty="0"/>
              <a:t>Click to edit Master text styles</a:t>
            </a:r>
          </a:p>
        </p:txBody>
      </p:sp>
      <p:sp>
        <p:nvSpPr>
          <p:cNvPr id="7"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60F44404-F6BD-4895-AE9F-18D23BF18CF7}" type="datetime1">
              <a:rPr lang="en-US" smtClean="0"/>
              <a:t>4/12/2023</a:t>
            </a:fld>
            <a:endParaRPr lang="en-US" dirty="0"/>
          </a:p>
        </p:txBody>
      </p:sp>
    </p:spTree>
    <p:extLst>
      <p:ext uri="{BB962C8B-B14F-4D97-AF65-F5344CB8AC3E}">
        <p14:creationId xmlns:p14="http://schemas.microsoft.com/office/powerpoint/2010/main" val="1298496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 2 Odd Sections">
    <p:spTree>
      <p:nvGrpSpPr>
        <p:cNvPr id="1" name=""/>
        <p:cNvGrpSpPr/>
        <p:nvPr/>
      </p:nvGrpSpPr>
      <p:grpSpPr>
        <a:xfrm>
          <a:off x="0" y="0"/>
          <a:ext cx="0" cy="0"/>
          <a:chOff x="0" y="0"/>
          <a:chExt cx="0" cy="0"/>
        </a:xfrm>
      </p:grpSpPr>
      <p:sp>
        <p:nvSpPr>
          <p:cNvPr id="3" name="Content Placeholder 2"/>
          <p:cNvSpPr>
            <a:spLocks noGrp="1"/>
          </p:cNvSpPr>
          <p:nvPr>
            <p:ph sz="quarter" idx="15"/>
          </p:nvPr>
        </p:nvSpPr>
        <p:spPr>
          <a:xfrm>
            <a:off x="266700" y="1028700"/>
            <a:ext cx="3779318"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sz="quarter" idx="16"/>
          </p:nvPr>
        </p:nvSpPr>
        <p:spPr>
          <a:xfrm>
            <a:off x="4256410" y="1028700"/>
            <a:ext cx="7668889"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
        <p:nvSpPr>
          <p:cNvPr id="5"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E9A1C5BC-CD53-4075-9B8E-867576D727C9}" type="datetime1">
              <a:rPr lang="en-US" smtClean="0"/>
              <a:t>4/12/2023</a:t>
            </a:fld>
            <a:endParaRPr lang="en-US" dirty="0"/>
          </a:p>
        </p:txBody>
      </p:sp>
    </p:spTree>
    <p:extLst>
      <p:ext uri="{BB962C8B-B14F-4D97-AF65-F5344CB8AC3E}">
        <p14:creationId xmlns:p14="http://schemas.microsoft.com/office/powerpoint/2010/main" val="575444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lumMod val="60000"/>
            <a:lumOff val="40000"/>
          </a:schemeClr>
        </a:solidFill>
        <a:effectLst/>
      </p:bgPr>
    </p:bg>
    <p:spTree>
      <p:nvGrpSpPr>
        <p:cNvPr id="1" name=""/>
        <p:cNvGrpSpPr/>
        <p:nvPr/>
      </p:nvGrpSpPr>
      <p:grpSpPr>
        <a:xfrm>
          <a:off x="0" y="0"/>
          <a:ext cx="0" cy="0"/>
          <a:chOff x="0" y="0"/>
          <a:chExt cx="0" cy="0"/>
        </a:xfrm>
      </p:grpSpPr>
      <p:sp>
        <p:nvSpPr>
          <p:cNvPr id="11" name="Rounded Rectangle 10"/>
          <p:cNvSpPr/>
          <p:nvPr/>
        </p:nvSpPr>
        <p:spPr>
          <a:xfrm>
            <a:off x="66675" y="38099"/>
            <a:ext cx="12058650" cy="6791326"/>
          </a:xfrm>
          <a:prstGeom prst="roundRect">
            <a:avLst>
              <a:gd name="adj" fmla="val 2258"/>
            </a:avLst>
          </a:prstGeom>
          <a:solidFill>
            <a:srgbClr val="FFFFFF"/>
          </a:solidFill>
          <a:ln w="57150">
            <a:solidFill>
              <a:schemeClr val="bg2">
                <a:lumMod val="60000"/>
                <a:lumOff val="4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r"/>
            <a:endParaRPr lang="en-US" sz="900" dirty="0"/>
          </a:p>
        </p:txBody>
      </p:sp>
      <p:pic>
        <p:nvPicPr>
          <p:cNvPr id="5" name="Picture 4"/>
          <p:cNvPicPr>
            <a:picLocks noChangeAspect="1"/>
          </p:cNvPicPr>
          <p:nvPr userDrawn="1"/>
        </p:nvPicPr>
        <p:blipFill>
          <a:blip r:embed="rId27" cstate="screen">
            <a:extLst>
              <a:ext uri="{28A0092B-C50C-407E-A947-70E740481C1C}">
                <a14:useLocalDpi xmlns:a14="http://schemas.microsoft.com/office/drawing/2010/main"/>
              </a:ext>
            </a:extLst>
          </a:blip>
          <a:stretch>
            <a:fillRect/>
          </a:stretch>
        </p:blipFill>
        <p:spPr>
          <a:xfrm>
            <a:off x="285750" y="256443"/>
            <a:ext cx="496209" cy="653036"/>
          </a:xfrm>
          <a:prstGeom prst="rect">
            <a:avLst/>
          </a:prstGeom>
        </p:spPr>
      </p:pic>
      <p:sp>
        <p:nvSpPr>
          <p:cNvPr id="4099" name="Title Placeholder 1"/>
          <p:cNvSpPr>
            <a:spLocks noGrp="1"/>
          </p:cNvSpPr>
          <p:nvPr>
            <p:ph type="title"/>
          </p:nvPr>
        </p:nvSpPr>
        <p:spPr bwMode="auto">
          <a:xfrm>
            <a:off x="954860" y="128981"/>
            <a:ext cx="10185088" cy="78541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slide</a:t>
            </a:r>
          </a:p>
        </p:txBody>
      </p:sp>
      <p:sp>
        <p:nvSpPr>
          <p:cNvPr id="1030" name="Text Placeholder 2"/>
          <p:cNvSpPr>
            <a:spLocks noGrp="1"/>
          </p:cNvSpPr>
          <p:nvPr>
            <p:ph type="body" idx="1"/>
          </p:nvPr>
        </p:nvSpPr>
        <p:spPr bwMode="auto">
          <a:xfrm>
            <a:off x="266700" y="1028700"/>
            <a:ext cx="11658600" cy="5600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33" name="Picture 6"/>
          <p:cNvPicPr>
            <a:picLocks noChangeAspect="1"/>
          </p:cNvPicPr>
          <p:nvPr/>
        </p:nvPicPr>
        <p:blipFill>
          <a:blip r:embed="rId28"/>
          <a:srcRect/>
          <a:stretch>
            <a:fillRect/>
          </a:stretch>
        </p:blipFill>
        <p:spPr bwMode="auto">
          <a:xfrm>
            <a:off x="6079067" y="3416309"/>
            <a:ext cx="25400" cy="3175"/>
          </a:xfrm>
          <a:prstGeom prst="rect">
            <a:avLst/>
          </a:prstGeom>
          <a:noFill/>
          <a:ln w="9525">
            <a:noFill/>
            <a:miter lim="800000"/>
            <a:headEnd/>
            <a:tailEnd/>
          </a:ln>
        </p:spPr>
      </p:pic>
      <p:sp>
        <p:nvSpPr>
          <p:cNvPr id="12"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pPr algn="r">
                <a:spcBef>
                  <a:spcPct val="50000"/>
                </a:spcBef>
                <a:defRPr/>
              </a:pPr>
              <a:t>‹#›</a:t>
            </a:fld>
            <a:endParaRPr lang="en-US" sz="1000" b="0" baseline="0" dirty="0"/>
          </a:p>
        </p:txBody>
      </p:sp>
      <p:pic>
        <p:nvPicPr>
          <p:cNvPr id="3" name="Picture 2"/>
          <p:cNvPicPr>
            <a:picLocks noChangeAspect="1"/>
          </p:cNvPicPr>
          <p:nvPr userDrawn="1"/>
        </p:nvPicPr>
        <p:blipFill>
          <a:blip r:embed="rId29" cstate="screen">
            <a:extLst>
              <a:ext uri="{28A0092B-C50C-407E-A947-70E740481C1C}">
                <a14:useLocalDpi xmlns:a14="http://schemas.microsoft.com/office/drawing/2010/main"/>
              </a:ext>
            </a:extLst>
          </a:blip>
          <a:stretch>
            <a:fillRect/>
          </a:stretch>
        </p:blipFill>
        <p:spPr>
          <a:xfrm>
            <a:off x="11266541" y="334036"/>
            <a:ext cx="727585" cy="497851"/>
          </a:xfrm>
          <a:prstGeom prst="rect">
            <a:avLst/>
          </a:prstGeom>
        </p:spPr>
      </p:pic>
      <p:sp>
        <p:nvSpPr>
          <p:cNvPr id="6" name="Footer Placeholder 5"/>
          <p:cNvSpPr>
            <a:spLocks noGrp="1"/>
          </p:cNvSpPr>
          <p:nvPr>
            <p:ph type="ftr" sz="quarter" idx="3"/>
          </p:nvPr>
        </p:nvSpPr>
        <p:spPr>
          <a:xfrm>
            <a:off x="276225" y="6640512"/>
            <a:ext cx="4114800" cy="182880"/>
          </a:xfrm>
          <a:prstGeom prst="rect">
            <a:avLst/>
          </a:prstGeom>
        </p:spPr>
        <p:txBody>
          <a:bodyPr vert="horz" lIns="91440" tIns="45720" rIns="91440" bIns="45720" rtlCol="0" anchor="ctr"/>
          <a:lstStyle>
            <a:lvl1pPr algn="l">
              <a:defRPr sz="800">
                <a:solidFill>
                  <a:schemeClr val="tx1">
                    <a:tint val="75000"/>
                  </a:schemeClr>
                </a:solidFill>
              </a:defRPr>
            </a:lvl1pPr>
          </a:lstStyle>
          <a:p>
            <a:endParaRPr lang="en-US" dirty="0"/>
          </a:p>
        </p:txBody>
      </p:sp>
      <p:sp>
        <p:nvSpPr>
          <p:cNvPr id="7"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20A6F534-CCF6-4A47-8281-9577A0581356}" type="datetime1">
              <a:rPr lang="en-US" smtClean="0"/>
              <a:t>4/12/2023</a:t>
            </a:fld>
            <a:endParaRPr lang="en-US" dirty="0"/>
          </a:p>
        </p:txBody>
      </p:sp>
    </p:spTree>
    <p:extLst>
      <p:ext uri="{BB962C8B-B14F-4D97-AF65-F5344CB8AC3E}">
        <p14:creationId xmlns:p14="http://schemas.microsoft.com/office/powerpoint/2010/main" val="244321830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 id="2147483684" r:id="rId23"/>
    <p:sldLayoutId id="2147483685" r:id="rId24"/>
    <p:sldLayoutId id="2147483686" r:id="rId25"/>
  </p:sldLayoutIdLst>
  <p:hf sldNum="0" hdr="0" ftr="0"/>
  <p:txStyles>
    <p:titleStyle>
      <a:lvl1pPr algn="l" rtl="0" eaLnBrk="1" fontAlgn="base" hangingPunct="1">
        <a:spcBef>
          <a:spcPct val="0"/>
        </a:spcBef>
        <a:spcAft>
          <a:spcPct val="0"/>
        </a:spcAft>
        <a:defRPr sz="3200" b="1" kern="1200" cap="all">
          <a:solidFill>
            <a:schemeClr val="tx1">
              <a:lumMod val="75000"/>
              <a:lumOff val="25000"/>
            </a:schemeClr>
          </a:solidFill>
          <a:latin typeface="Arial" pitchFamily="34" charset="0"/>
          <a:ea typeface="ＭＳ Ｐゴシック" charset="0"/>
          <a:cs typeface="Arial" pitchFamily="34" charset="0"/>
        </a:defRPr>
      </a:lvl1pPr>
      <a:lvl2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2pPr>
      <a:lvl3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3pPr>
      <a:lvl4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4pPr>
      <a:lvl5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5pPr>
      <a:lvl6pPr marL="257175" algn="l" rtl="0" eaLnBrk="1" fontAlgn="base" hangingPunct="1">
        <a:spcBef>
          <a:spcPct val="0"/>
        </a:spcBef>
        <a:spcAft>
          <a:spcPct val="0"/>
        </a:spcAft>
        <a:defRPr sz="2475">
          <a:solidFill>
            <a:schemeClr val="tx1"/>
          </a:solidFill>
          <a:latin typeface="Arial" charset="0"/>
          <a:cs typeface="Arial" charset="0"/>
        </a:defRPr>
      </a:lvl6pPr>
      <a:lvl7pPr marL="514350" algn="l" rtl="0" eaLnBrk="1" fontAlgn="base" hangingPunct="1">
        <a:spcBef>
          <a:spcPct val="0"/>
        </a:spcBef>
        <a:spcAft>
          <a:spcPct val="0"/>
        </a:spcAft>
        <a:defRPr sz="2475">
          <a:solidFill>
            <a:schemeClr val="tx1"/>
          </a:solidFill>
          <a:latin typeface="Arial" charset="0"/>
          <a:cs typeface="Arial" charset="0"/>
        </a:defRPr>
      </a:lvl7pPr>
      <a:lvl8pPr marL="771525" algn="l" rtl="0" eaLnBrk="1" fontAlgn="base" hangingPunct="1">
        <a:spcBef>
          <a:spcPct val="0"/>
        </a:spcBef>
        <a:spcAft>
          <a:spcPct val="0"/>
        </a:spcAft>
        <a:defRPr sz="2475">
          <a:solidFill>
            <a:schemeClr val="tx1"/>
          </a:solidFill>
          <a:latin typeface="Arial" charset="0"/>
          <a:cs typeface="Arial" charset="0"/>
        </a:defRPr>
      </a:lvl8pPr>
      <a:lvl9pPr marL="1028700" algn="l" rtl="0" eaLnBrk="1" fontAlgn="base" hangingPunct="1">
        <a:spcBef>
          <a:spcPct val="0"/>
        </a:spcBef>
        <a:spcAft>
          <a:spcPct val="0"/>
        </a:spcAft>
        <a:defRPr sz="2475">
          <a:solidFill>
            <a:schemeClr val="tx1"/>
          </a:solidFill>
          <a:latin typeface="Arial" charset="0"/>
          <a:cs typeface="Arial" charset="0"/>
        </a:defRPr>
      </a:lvl9pPr>
    </p:titleStyle>
    <p:bodyStyle>
      <a:lvl1pPr marL="0" indent="0" algn="l" rtl="0" eaLnBrk="1" fontAlgn="base" hangingPunct="1">
        <a:spcBef>
          <a:spcPts val="0"/>
        </a:spcBef>
        <a:spcAft>
          <a:spcPct val="0"/>
        </a:spcAft>
        <a:buFont typeface="Arial" pitchFamily="34" charset="0"/>
        <a:defRPr sz="2100" kern="1200">
          <a:solidFill>
            <a:schemeClr val="tx1">
              <a:lumMod val="75000"/>
              <a:lumOff val="25000"/>
            </a:schemeClr>
          </a:solidFill>
          <a:latin typeface="Arial" pitchFamily="34" charset="0"/>
          <a:ea typeface="ＭＳ Ｐゴシック" charset="0"/>
          <a:cs typeface="Arial" pitchFamily="34" charset="0"/>
        </a:defRPr>
      </a:lvl1pPr>
      <a:lvl2pPr marL="227013" indent="-227013" algn="l" rtl="0" eaLnBrk="1" fontAlgn="base" hangingPunct="1">
        <a:spcBef>
          <a:spcPts val="0"/>
        </a:spcBef>
        <a:spcAft>
          <a:spcPct val="0"/>
        </a:spcAft>
        <a:buFont typeface="Arial" pitchFamily="34" charset="0"/>
        <a:buChar char="–"/>
        <a:defRPr sz="2100" kern="1200">
          <a:solidFill>
            <a:schemeClr val="tx1">
              <a:lumMod val="75000"/>
              <a:lumOff val="25000"/>
            </a:schemeClr>
          </a:solidFill>
          <a:latin typeface="Arial" pitchFamily="34" charset="0"/>
          <a:ea typeface="Arial" charset="0"/>
          <a:cs typeface="Arial" pitchFamily="34" charset="0"/>
        </a:defRPr>
      </a:lvl2pPr>
      <a:lvl3pPr marL="461963" indent="-234950" algn="l" rtl="0" eaLnBrk="1" fontAlgn="base" hangingPunct="1">
        <a:spcBef>
          <a:spcPts val="0"/>
        </a:spcBef>
        <a:spcAft>
          <a:spcPct val="0"/>
        </a:spcAft>
        <a:buFont typeface="Arial" pitchFamily="34" charset="0"/>
        <a:buChar char="•"/>
        <a:defRPr sz="1500" kern="1200">
          <a:solidFill>
            <a:schemeClr val="tx1">
              <a:lumMod val="75000"/>
              <a:lumOff val="25000"/>
            </a:schemeClr>
          </a:solidFill>
          <a:latin typeface="Arial" pitchFamily="34" charset="0"/>
          <a:ea typeface="Arial" charset="0"/>
          <a:cs typeface="Arial" pitchFamily="34" charset="0"/>
        </a:defRPr>
      </a:lvl3pPr>
      <a:lvl4pPr marL="687388" indent="-225425" algn="l" rtl="0" eaLnBrk="1" fontAlgn="base" hangingPunct="1">
        <a:spcBef>
          <a:spcPts val="0"/>
        </a:spcBef>
        <a:spcAft>
          <a:spcPct val="0"/>
        </a:spcAft>
        <a:buFont typeface="Arial" pitchFamily="34" charset="0"/>
        <a:buChar char="–"/>
        <a:defRPr sz="1500" kern="1200">
          <a:solidFill>
            <a:schemeClr val="tx1">
              <a:lumMod val="75000"/>
              <a:lumOff val="25000"/>
            </a:schemeClr>
          </a:solidFill>
          <a:latin typeface="Arial" pitchFamily="34" charset="0"/>
          <a:ea typeface="Arial" charset="0"/>
          <a:cs typeface="Arial" pitchFamily="34" charset="0"/>
        </a:defRPr>
      </a:lvl4pPr>
      <a:lvl5pPr marL="914400" indent="-227013" algn="l" rtl="0" eaLnBrk="1" fontAlgn="base" hangingPunct="1">
        <a:spcBef>
          <a:spcPts val="0"/>
        </a:spcBef>
        <a:spcAft>
          <a:spcPct val="0"/>
        </a:spcAft>
        <a:buFont typeface="Arial" pitchFamily="34" charset="0"/>
        <a:buChar char="»"/>
        <a:defRPr sz="1500" kern="1200">
          <a:solidFill>
            <a:schemeClr val="tx1">
              <a:lumMod val="75000"/>
              <a:lumOff val="25000"/>
            </a:schemeClr>
          </a:solidFill>
          <a:latin typeface="Arial" pitchFamily="34" charset="0"/>
          <a:ea typeface="Arial" charset="0"/>
          <a:cs typeface="Arial" pitchFamily="34" charset="0"/>
        </a:defRPr>
      </a:lvl5pPr>
      <a:lvl6pPr marL="141446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512">
          <p15:clr>
            <a:srgbClr val="5ACBF0"/>
          </p15:clr>
        </p15:guide>
        <p15:guide id="2" pos="12971">
          <p15:clr>
            <a:srgbClr val="5ACBF0"/>
          </p15:clr>
        </p15:guide>
        <p15:guide id="3" pos="168">
          <p15:clr>
            <a:srgbClr val="5ACBF0"/>
          </p15:clr>
        </p15:guide>
        <p15:guide id="4" orient="horz" pos="637">
          <p15:clr>
            <a:srgbClr val="F26B43"/>
          </p15:clr>
        </p15:guide>
        <p15:guide id="5" orient="horz" pos="583">
          <p15:clr>
            <a:srgbClr val="F26B43"/>
          </p15:clr>
        </p15:guide>
        <p15:guide id="6" orient="horz" pos="4176">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F2DBE904-01DA-49D5-A609-153F7736F166}"/>
              </a:ext>
            </a:extLst>
          </p:cNvPr>
          <p:cNvGraphicFramePr>
            <a:graphicFrameLocks noGrp="1"/>
          </p:cNvGraphicFramePr>
          <p:nvPr>
            <p:ph sz="quarter" idx="10"/>
            <p:extLst>
              <p:ext uri="{D42A27DB-BD31-4B8C-83A1-F6EECF244321}">
                <p14:modId xmlns:p14="http://schemas.microsoft.com/office/powerpoint/2010/main" val="766542085"/>
              </p:ext>
            </p:extLst>
          </p:nvPr>
        </p:nvGraphicFramePr>
        <p:xfrm>
          <a:off x="1052052" y="914400"/>
          <a:ext cx="9275975" cy="5124749"/>
        </p:xfrm>
        <a:graphic>
          <a:graphicData uri="http://schemas.openxmlformats.org/drawingml/2006/table">
            <a:tbl>
              <a:tblPr>
                <a:tableStyleId>{5C22544A-7EE6-4342-B048-85BDC9FD1C3A}</a:tableStyleId>
              </a:tblPr>
              <a:tblGrid>
                <a:gridCol w="4835564">
                  <a:extLst>
                    <a:ext uri="{9D8B030D-6E8A-4147-A177-3AD203B41FA5}">
                      <a16:colId xmlns:a16="http://schemas.microsoft.com/office/drawing/2014/main" val="2485040856"/>
                    </a:ext>
                  </a:extLst>
                </a:gridCol>
                <a:gridCol w="4440411">
                  <a:extLst>
                    <a:ext uri="{9D8B030D-6E8A-4147-A177-3AD203B41FA5}">
                      <a16:colId xmlns:a16="http://schemas.microsoft.com/office/drawing/2014/main" val="4160950849"/>
                    </a:ext>
                  </a:extLst>
                </a:gridCol>
              </a:tblGrid>
              <a:tr h="232118">
                <a:tc>
                  <a:txBody>
                    <a:bodyPr/>
                    <a:lstStyle/>
                    <a:p>
                      <a:pPr algn="l" fontAlgn="b"/>
                      <a:r>
                        <a:rPr lang="en-US" sz="1500" b="1" u="none" strike="noStrike" dirty="0">
                          <a:effectLst/>
                        </a:rPr>
                        <a:t>Tasks</a:t>
                      </a:r>
                      <a:endParaRPr lang="en-US" sz="15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500" b="1" u="none" strike="noStrike" dirty="0">
                          <a:effectLst/>
                        </a:rPr>
                        <a:t>Timing</a:t>
                      </a:r>
                      <a:endParaRPr lang="en-US" sz="1500" b="1"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519926739"/>
                  </a:ext>
                </a:extLst>
              </a:tr>
              <a:tr h="232118">
                <a:tc>
                  <a:txBody>
                    <a:bodyPr/>
                    <a:lstStyle/>
                    <a:p>
                      <a:pPr algn="l" fontAlgn="b"/>
                      <a:r>
                        <a:rPr lang="en-US" sz="1500" u="none" strike="noStrike" dirty="0">
                          <a:effectLst/>
                        </a:rPr>
                        <a:t>Letter to Cooperators</a:t>
                      </a:r>
                      <a:endParaRPr lang="en-US" sz="15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500" u="none" strike="noStrike" dirty="0">
                          <a:effectLst/>
                        </a:rPr>
                        <a:t>Completed</a:t>
                      </a:r>
                      <a:endParaRPr lang="en-US" sz="15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244278978"/>
                  </a:ext>
                </a:extLst>
              </a:tr>
              <a:tr h="232118">
                <a:tc>
                  <a:txBody>
                    <a:bodyPr/>
                    <a:lstStyle/>
                    <a:p>
                      <a:pPr algn="l" fontAlgn="b"/>
                      <a:r>
                        <a:rPr lang="en-US" sz="1500" u="none" strike="noStrike" dirty="0">
                          <a:effectLst/>
                        </a:rPr>
                        <a:t>Research and add pelicans to EA</a:t>
                      </a:r>
                      <a:endParaRPr lang="en-US" sz="15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500" u="none" strike="noStrike" dirty="0">
                          <a:effectLst/>
                        </a:rPr>
                        <a:t>Completed</a:t>
                      </a:r>
                      <a:endParaRPr lang="en-US" sz="15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788377885"/>
                  </a:ext>
                </a:extLst>
              </a:tr>
              <a:tr h="232118">
                <a:tc>
                  <a:txBody>
                    <a:bodyPr/>
                    <a:lstStyle/>
                    <a:p>
                      <a:pPr algn="l" fontAlgn="b"/>
                      <a:r>
                        <a:rPr lang="en-US" sz="1500" u="none" strike="noStrike" dirty="0">
                          <a:effectLst/>
                        </a:rPr>
                        <a:t>Revise gull analysis in EA</a:t>
                      </a:r>
                      <a:endParaRPr lang="en-US" sz="15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500" u="none" strike="noStrike" dirty="0">
                          <a:effectLst/>
                        </a:rPr>
                        <a:t>Completed</a:t>
                      </a:r>
                      <a:endParaRPr lang="en-US" sz="15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619239521"/>
                  </a:ext>
                </a:extLst>
              </a:tr>
              <a:tr h="232118">
                <a:tc>
                  <a:txBody>
                    <a:bodyPr/>
                    <a:lstStyle/>
                    <a:p>
                      <a:pPr algn="l" fontAlgn="b"/>
                      <a:r>
                        <a:rPr lang="en-US" sz="1500" u="none" strike="noStrike" dirty="0">
                          <a:effectLst/>
                        </a:rPr>
                        <a:t>Revise EA to comply with new NEPA Regs</a:t>
                      </a:r>
                      <a:endParaRPr lang="en-US" sz="15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500" u="none" strike="noStrike" dirty="0">
                          <a:effectLst/>
                        </a:rPr>
                        <a:t>Completed</a:t>
                      </a:r>
                      <a:endParaRPr lang="en-US" sz="15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851079558"/>
                  </a:ext>
                </a:extLst>
              </a:tr>
              <a:tr h="232118">
                <a:tc>
                  <a:txBody>
                    <a:bodyPr/>
                    <a:lstStyle/>
                    <a:p>
                      <a:pPr algn="l" fontAlgn="b"/>
                      <a:r>
                        <a:rPr lang="en-US" sz="1500" u="none" strike="noStrike" dirty="0">
                          <a:effectLst/>
                        </a:rPr>
                        <a:t>Cooperating Agency Meetings (USFWS &amp; APHIS)</a:t>
                      </a:r>
                      <a:endParaRPr lang="en-US" sz="15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500" u="none" strike="noStrike" dirty="0">
                          <a:effectLst/>
                        </a:rPr>
                        <a:t>Started September 2022 – ongoing as needed</a:t>
                      </a:r>
                      <a:endParaRPr lang="en-US" sz="15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957001775"/>
                  </a:ext>
                </a:extLst>
              </a:tr>
              <a:tr h="232118">
                <a:tc>
                  <a:txBody>
                    <a:bodyPr/>
                    <a:lstStyle/>
                    <a:p>
                      <a:pPr algn="l" fontAlgn="b"/>
                      <a:r>
                        <a:rPr lang="en-US" sz="1500" u="none" strike="noStrike" dirty="0">
                          <a:effectLst/>
                        </a:rPr>
                        <a:t>Cooperating Agency Input</a:t>
                      </a:r>
                      <a:endParaRPr lang="en-US" sz="15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500" b="0" i="0" u="none" strike="noStrike" dirty="0">
                          <a:solidFill>
                            <a:srgbClr val="000000"/>
                          </a:solidFill>
                          <a:effectLst/>
                          <a:latin typeface="+mn-lt"/>
                        </a:rPr>
                        <a:t>Ongoing as needed </a:t>
                      </a:r>
                    </a:p>
                  </a:txBody>
                  <a:tcPr marL="7620" marR="7620" marT="7620" marB="0" anchor="b"/>
                </a:tc>
                <a:extLst>
                  <a:ext uri="{0D108BD9-81ED-4DB2-BD59-A6C34878D82A}">
                    <a16:rowId xmlns:a16="http://schemas.microsoft.com/office/drawing/2014/main" val="2776081260"/>
                  </a:ext>
                </a:extLst>
              </a:tr>
              <a:tr h="232118">
                <a:tc>
                  <a:txBody>
                    <a:bodyPr/>
                    <a:lstStyle/>
                    <a:p>
                      <a:pPr algn="l" fontAlgn="b"/>
                      <a:r>
                        <a:rPr lang="en-US" sz="1500" u="none" strike="noStrike" dirty="0">
                          <a:effectLst/>
                        </a:rPr>
                        <a:t>Complete draft of draft EA</a:t>
                      </a:r>
                      <a:endParaRPr lang="en-US" sz="15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500" u="none" strike="noStrike" dirty="0">
                          <a:effectLst/>
                        </a:rPr>
                        <a:t>Completed</a:t>
                      </a:r>
                      <a:endParaRPr lang="en-US" sz="15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246800233"/>
                  </a:ext>
                </a:extLst>
              </a:tr>
              <a:tr h="456749">
                <a:tc>
                  <a:txBody>
                    <a:bodyPr/>
                    <a:lstStyle/>
                    <a:p>
                      <a:pPr algn="l" fontAlgn="b"/>
                      <a:r>
                        <a:rPr lang="en-US" sz="1500" u="none" strike="noStrike" dirty="0">
                          <a:solidFill>
                            <a:schemeClr val="tx1"/>
                          </a:solidFill>
                          <a:effectLst/>
                        </a:rPr>
                        <a:t>Cooperating</a:t>
                      </a:r>
                      <a:r>
                        <a:rPr lang="en-US" sz="1500" u="none" strike="noStrike" dirty="0">
                          <a:effectLst/>
                        </a:rPr>
                        <a:t> Agency Review of draft EA</a:t>
                      </a:r>
                      <a:endParaRPr lang="en-US" sz="15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500" u="none" strike="noStrike" dirty="0">
                          <a:effectLst/>
                        </a:rPr>
                        <a:t>Completed</a:t>
                      </a:r>
                      <a:endParaRPr lang="en-US" sz="15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4001737713"/>
                  </a:ext>
                </a:extLst>
              </a:tr>
              <a:tr h="232118">
                <a:tc>
                  <a:txBody>
                    <a:bodyPr/>
                    <a:lstStyle/>
                    <a:p>
                      <a:pPr algn="l" fontAlgn="b"/>
                      <a:r>
                        <a:rPr lang="en-US" sz="1500" b="0" i="0" u="none" strike="noStrike" dirty="0">
                          <a:solidFill>
                            <a:schemeClr val="tx1"/>
                          </a:solidFill>
                          <a:effectLst/>
                          <a:latin typeface="+mn-lt"/>
                        </a:rPr>
                        <a:t>Incorporate Comments to draft EA</a:t>
                      </a:r>
                    </a:p>
                  </a:txBody>
                  <a:tcPr marL="7620" marR="7620" marT="7620" marB="0" anchor="b"/>
                </a:tc>
                <a:tc>
                  <a:txBody>
                    <a:bodyPr/>
                    <a:lstStyle/>
                    <a:p>
                      <a:pPr algn="l" fontAlgn="b"/>
                      <a:r>
                        <a:rPr lang="en-US" sz="1500" u="none" strike="noStrike" dirty="0">
                          <a:effectLst/>
                        </a:rPr>
                        <a:t>Completed</a:t>
                      </a:r>
                      <a:endParaRPr lang="en-US" sz="15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390263770"/>
                  </a:ext>
                </a:extLst>
              </a:tr>
              <a:tr h="204859">
                <a:tc>
                  <a:txBody>
                    <a:bodyPr/>
                    <a:lstStyle/>
                    <a:p>
                      <a:pPr algn="l" fontAlgn="b"/>
                      <a:r>
                        <a:rPr lang="en-US" sz="1500" u="none" strike="noStrike" dirty="0">
                          <a:effectLst/>
                        </a:rPr>
                        <a:t>Revise draft EA to a Public version</a:t>
                      </a:r>
                      <a:endParaRPr lang="en-US" sz="15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500" u="none" strike="noStrike" dirty="0">
                          <a:effectLst/>
                        </a:rPr>
                        <a:t>Completed</a:t>
                      </a:r>
                      <a:endParaRPr lang="en-US" sz="15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65279379"/>
                  </a:ext>
                </a:extLst>
              </a:tr>
              <a:tr h="232118">
                <a:tc>
                  <a:txBody>
                    <a:bodyPr/>
                    <a:lstStyle/>
                    <a:p>
                      <a:pPr algn="l" fontAlgn="b"/>
                      <a:r>
                        <a:rPr lang="en-US" sz="1500" b="0" i="0" u="none" strike="noStrike" dirty="0">
                          <a:solidFill>
                            <a:schemeClr val="tx1"/>
                          </a:solidFill>
                          <a:effectLst/>
                          <a:latin typeface="+mn-lt"/>
                        </a:rPr>
                        <a:t>District Quality Control Review</a:t>
                      </a:r>
                    </a:p>
                  </a:txBody>
                  <a:tcPr marL="7620" marR="7620" marT="7620" marB="0" anchor="b"/>
                </a:tc>
                <a:tc>
                  <a:txBody>
                    <a:bodyPr/>
                    <a:lstStyle/>
                    <a:p>
                      <a:pPr algn="l" fontAlgn="b"/>
                      <a:r>
                        <a:rPr lang="en-US" sz="1500" b="0" i="0" u="none" strike="noStrike" dirty="0">
                          <a:solidFill>
                            <a:schemeClr val="tx1"/>
                          </a:solidFill>
                          <a:effectLst/>
                          <a:latin typeface="+mn-lt"/>
                        </a:rPr>
                        <a:t>Completed</a:t>
                      </a:r>
                    </a:p>
                  </a:txBody>
                  <a:tcPr marL="7620" marR="7620" marT="7620" marB="0" anchor="b"/>
                </a:tc>
                <a:extLst>
                  <a:ext uri="{0D108BD9-81ED-4DB2-BD59-A6C34878D82A}">
                    <a16:rowId xmlns:a16="http://schemas.microsoft.com/office/drawing/2014/main" val="515307498"/>
                  </a:ext>
                </a:extLst>
              </a:tr>
              <a:tr h="232118">
                <a:tc>
                  <a:txBody>
                    <a:bodyPr/>
                    <a:lstStyle/>
                    <a:p>
                      <a:pPr algn="l" fontAlgn="b"/>
                      <a:r>
                        <a:rPr lang="en-US" sz="1500" b="0" i="0" u="none" strike="noStrike" dirty="0">
                          <a:solidFill>
                            <a:srgbClr val="000000"/>
                          </a:solidFill>
                          <a:effectLst/>
                          <a:latin typeface="+mn-lt"/>
                        </a:rPr>
                        <a:t>Release draft EA to Public for 30 days</a:t>
                      </a:r>
                    </a:p>
                  </a:txBody>
                  <a:tcPr marL="7620" marR="7620" marT="7620" marB="0" anchor="b"/>
                </a:tc>
                <a:tc>
                  <a:txBody>
                    <a:bodyPr/>
                    <a:lstStyle/>
                    <a:p>
                      <a:pPr algn="l" fontAlgn="b"/>
                      <a:r>
                        <a:rPr lang="en-US" sz="1500" u="none" strike="noStrike" dirty="0">
                          <a:effectLst/>
                        </a:rPr>
                        <a:t>March 31, 2023 – April 30, 2023</a:t>
                      </a:r>
                      <a:endParaRPr lang="en-US" sz="15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701229890"/>
                  </a:ext>
                </a:extLst>
              </a:tr>
              <a:tr h="232118">
                <a:tc>
                  <a:txBody>
                    <a:bodyPr/>
                    <a:lstStyle/>
                    <a:p>
                      <a:pPr algn="l" fontAlgn="b"/>
                      <a:r>
                        <a:rPr lang="en-US" sz="1500" u="none" strike="noStrike" dirty="0">
                          <a:effectLst/>
                        </a:rPr>
                        <a:t>Complete Final EA and sign FONSI</a:t>
                      </a:r>
                      <a:endParaRPr lang="en-US" sz="15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500" u="none" strike="noStrike" dirty="0">
                          <a:effectLst/>
                        </a:rPr>
                        <a:t>May 20, 2023 </a:t>
                      </a:r>
                      <a:endParaRPr lang="en-US" sz="15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2681841810"/>
                  </a:ext>
                </a:extLst>
              </a:tr>
              <a:tr h="232118">
                <a:tc>
                  <a:txBody>
                    <a:bodyPr/>
                    <a:lstStyle/>
                    <a:p>
                      <a:pPr marL="0" marR="0" lvl="0" indent="0" algn="l" defTabSz="514350" rtl="0" eaLnBrk="1" fontAlgn="b" latinLnBrk="0" hangingPunct="1">
                        <a:lnSpc>
                          <a:spcPct val="100000"/>
                        </a:lnSpc>
                        <a:spcBef>
                          <a:spcPts val="0"/>
                        </a:spcBef>
                        <a:spcAft>
                          <a:spcPts val="0"/>
                        </a:spcAft>
                        <a:buClrTx/>
                        <a:buSzTx/>
                        <a:buFontTx/>
                        <a:buNone/>
                        <a:tabLst/>
                        <a:defRPr/>
                      </a:pPr>
                      <a:r>
                        <a:rPr lang="en-US" sz="1500" u="none" strike="noStrike" dirty="0">
                          <a:effectLst/>
                        </a:rPr>
                        <a:t>Apply for Depredation Permit</a:t>
                      </a:r>
                      <a:endParaRPr lang="en-US" sz="15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500" u="none" strike="noStrike" dirty="0">
                          <a:effectLst/>
                        </a:rPr>
                        <a:t>May 20, 2023</a:t>
                      </a:r>
                      <a:endParaRPr lang="en-US" sz="1500" b="0"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1428494856"/>
                  </a:ext>
                </a:extLst>
              </a:tr>
              <a:tr h="333750">
                <a:tc>
                  <a:txBody>
                    <a:bodyPr/>
                    <a:lstStyle/>
                    <a:p>
                      <a:pPr algn="l" fontAlgn="b"/>
                      <a:r>
                        <a:rPr lang="en-US" sz="1500" u="none" strike="noStrike" dirty="0">
                          <a:solidFill>
                            <a:srgbClr val="FF0000"/>
                          </a:solidFill>
                          <a:effectLst/>
                        </a:rPr>
                        <a:t>Juvenile Fish Outmigration</a:t>
                      </a:r>
                      <a:endParaRPr lang="en-US" sz="1500" b="0" i="0" u="none" strike="noStrike" dirty="0">
                        <a:solidFill>
                          <a:srgbClr val="FF0000"/>
                        </a:solidFill>
                        <a:effectLst/>
                        <a:latin typeface="Calibri" panose="020F0502020204030204" pitchFamily="34" charset="0"/>
                      </a:endParaRPr>
                    </a:p>
                  </a:txBody>
                  <a:tcPr marL="7620" marR="7620" marT="7620" marB="0" anchor="b"/>
                </a:tc>
                <a:tc>
                  <a:txBody>
                    <a:bodyPr/>
                    <a:lstStyle/>
                    <a:p>
                      <a:pPr algn="l" fontAlgn="b"/>
                      <a:r>
                        <a:rPr lang="en-US" sz="1500" b="0" i="0" u="none" strike="noStrike" dirty="0">
                          <a:solidFill>
                            <a:srgbClr val="FF0000"/>
                          </a:solidFill>
                          <a:effectLst/>
                          <a:latin typeface="+mn-lt"/>
                        </a:rPr>
                        <a:t>15 April 2023 to 31 July 2023</a:t>
                      </a:r>
                    </a:p>
                  </a:txBody>
                  <a:tcPr marL="7620" marR="7620" marT="7620" marB="0" anchor="b"/>
                </a:tc>
                <a:extLst>
                  <a:ext uri="{0D108BD9-81ED-4DB2-BD59-A6C34878D82A}">
                    <a16:rowId xmlns:a16="http://schemas.microsoft.com/office/drawing/2014/main" val="1286761236"/>
                  </a:ext>
                </a:extLst>
              </a:tr>
              <a:tr h="333750">
                <a:tc>
                  <a:txBody>
                    <a:bodyPr/>
                    <a:lstStyle/>
                    <a:p>
                      <a:pPr algn="l" fontAlgn="b"/>
                      <a:r>
                        <a:rPr lang="en-US" sz="1500" b="0" i="0" u="none" strike="noStrike" dirty="0">
                          <a:solidFill>
                            <a:srgbClr val="FF0000"/>
                          </a:solidFill>
                          <a:effectLst/>
                          <a:latin typeface="+mn-lt"/>
                        </a:rPr>
                        <a:t>APHIS Hazing Implementation</a:t>
                      </a:r>
                    </a:p>
                  </a:txBody>
                  <a:tcPr marL="7620" marR="7620" marT="7620" marB="0" anchor="b"/>
                </a:tc>
                <a:tc>
                  <a:txBody>
                    <a:bodyPr/>
                    <a:lstStyle/>
                    <a:p>
                      <a:pPr algn="l" fontAlgn="b"/>
                      <a:r>
                        <a:rPr lang="en-US" sz="1500" b="0" i="0" u="none" strike="noStrike" dirty="0">
                          <a:solidFill>
                            <a:srgbClr val="FF0000"/>
                          </a:solidFill>
                          <a:effectLst/>
                          <a:latin typeface="+mn-lt"/>
                        </a:rPr>
                        <a:t>15 April 2023 to 31 July 2023 (already permitted)</a:t>
                      </a:r>
                    </a:p>
                  </a:txBody>
                  <a:tcPr marL="7620" marR="7620" marT="7620" marB="0" anchor="b"/>
                </a:tc>
                <a:extLst>
                  <a:ext uri="{0D108BD9-81ED-4DB2-BD59-A6C34878D82A}">
                    <a16:rowId xmlns:a16="http://schemas.microsoft.com/office/drawing/2014/main" val="1690527963"/>
                  </a:ext>
                </a:extLst>
              </a:tr>
              <a:tr h="333750">
                <a:tc>
                  <a:txBody>
                    <a:bodyPr/>
                    <a:lstStyle/>
                    <a:p>
                      <a:pPr algn="l" fontAlgn="b"/>
                      <a:r>
                        <a:rPr lang="en-US" sz="1500" b="0" i="0" u="none" strike="noStrike" dirty="0">
                          <a:solidFill>
                            <a:srgbClr val="FF0000"/>
                          </a:solidFill>
                          <a:effectLst/>
                          <a:latin typeface="+mn-lt"/>
                        </a:rPr>
                        <a:t>APHIS Implementation of Lethal Reinforcement</a:t>
                      </a:r>
                    </a:p>
                  </a:txBody>
                  <a:tcPr marL="7620" marR="7620" marT="7620" marB="0" anchor="b"/>
                </a:tc>
                <a:tc>
                  <a:txBody>
                    <a:bodyPr/>
                    <a:lstStyle/>
                    <a:p>
                      <a:pPr algn="l" fontAlgn="b"/>
                      <a:r>
                        <a:rPr lang="en-US" sz="1500" b="0" i="0" u="none" strike="noStrike" dirty="0">
                          <a:solidFill>
                            <a:srgbClr val="FF0000"/>
                          </a:solidFill>
                          <a:effectLst/>
                          <a:latin typeface="+mn-lt"/>
                        </a:rPr>
                        <a:t>Pending APHIS FONSI with 30 day Public Notification and USFWS FONSI and issuance of Depredation Permit</a:t>
                      </a:r>
                    </a:p>
                  </a:txBody>
                  <a:tcPr marL="7620" marR="7620" marT="7620" marB="0" anchor="b"/>
                </a:tc>
                <a:extLst>
                  <a:ext uri="{0D108BD9-81ED-4DB2-BD59-A6C34878D82A}">
                    <a16:rowId xmlns:a16="http://schemas.microsoft.com/office/drawing/2014/main" val="3114274681"/>
                  </a:ext>
                </a:extLst>
              </a:tr>
            </a:tbl>
          </a:graphicData>
        </a:graphic>
      </p:graphicFrame>
      <p:sp>
        <p:nvSpPr>
          <p:cNvPr id="3" name="Title 2">
            <a:extLst>
              <a:ext uri="{FF2B5EF4-FFF2-40B4-BE49-F238E27FC236}">
                <a16:creationId xmlns:a16="http://schemas.microsoft.com/office/drawing/2014/main" id="{E475670D-460A-4437-AAAA-7AD0F2984053}"/>
              </a:ext>
            </a:extLst>
          </p:cNvPr>
          <p:cNvSpPr>
            <a:spLocks noGrp="1"/>
          </p:cNvSpPr>
          <p:nvPr>
            <p:ph type="title"/>
          </p:nvPr>
        </p:nvSpPr>
        <p:spPr/>
        <p:txBody>
          <a:bodyPr/>
          <a:lstStyle/>
          <a:p>
            <a:r>
              <a:rPr lang="en-US" dirty="0"/>
              <a:t>Detailed Schedule </a:t>
            </a:r>
          </a:p>
        </p:txBody>
      </p:sp>
      <p:sp>
        <p:nvSpPr>
          <p:cNvPr id="4" name="Date Placeholder 3">
            <a:extLst>
              <a:ext uri="{FF2B5EF4-FFF2-40B4-BE49-F238E27FC236}">
                <a16:creationId xmlns:a16="http://schemas.microsoft.com/office/drawing/2014/main" id="{8B275177-9710-4DD5-B2D4-37649C512ED0}"/>
              </a:ext>
            </a:extLst>
          </p:cNvPr>
          <p:cNvSpPr>
            <a:spLocks noGrp="1"/>
          </p:cNvSpPr>
          <p:nvPr>
            <p:ph type="dt" sz="half" idx="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2E1AF8D-1629-4E7E-8FE8-8B129B5C4A14}" type="datetime1">
              <a:rPr kumimoji="0" lang="en-US" sz="900" b="0" i="0" u="none" strike="noStrike" kern="1200" cap="none" spc="0" normalizeH="0" baseline="0" noProof="0" smtClean="0">
                <a:ln>
                  <a:noFill/>
                </a:ln>
                <a:solidFill>
                  <a:srgbClr val="000000">
                    <a:tint val="75000"/>
                  </a:srgbClr>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4/12/2023</a:t>
            </a:fld>
            <a:endParaRPr kumimoji="0" lang="en-US" sz="900" b="0" i="0" u="none" strike="noStrike" kern="1200" cap="none" spc="0" normalizeH="0" baseline="0" noProof="0" dirty="0">
              <a:ln>
                <a:noFill/>
              </a:ln>
              <a:solidFill>
                <a:srgbClr val="000000">
                  <a:tint val="75000"/>
                </a:srgbClr>
              </a:solidFill>
              <a:effectLst/>
              <a:uLnTx/>
              <a:uFillTx/>
              <a:latin typeface="Arial"/>
              <a:ea typeface="+mn-ea"/>
              <a:cs typeface="+mn-cs"/>
            </a:endParaRPr>
          </a:p>
        </p:txBody>
      </p:sp>
      <p:sp>
        <p:nvSpPr>
          <p:cNvPr id="2" name="Arrow: Left 1">
            <a:extLst>
              <a:ext uri="{FF2B5EF4-FFF2-40B4-BE49-F238E27FC236}">
                <a16:creationId xmlns:a16="http://schemas.microsoft.com/office/drawing/2014/main" id="{FC15A7AE-112D-44ED-A5DF-3372FB932206}"/>
              </a:ext>
            </a:extLst>
          </p:cNvPr>
          <p:cNvSpPr/>
          <p:nvPr/>
        </p:nvSpPr>
        <p:spPr>
          <a:xfrm>
            <a:off x="10553700" y="4074451"/>
            <a:ext cx="1441988" cy="484632"/>
          </a:xfrm>
          <a:prstGeom prst="leftArrow">
            <a:avLst/>
          </a:prstGeom>
          <a:ln/>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Arial"/>
                <a:ea typeface="+mn-ea"/>
                <a:cs typeface="+mn-cs"/>
              </a:rPr>
              <a:t>We are here</a:t>
            </a:r>
          </a:p>
        </p:txBody>
      </p:sp>
    </p:spTree>
    <p:extLst>
      <p:ext uri="{BB962C8B-B14F-4D97-AF65-F5344CB8AC3E}">
        <p14:creationId xmlns:p14="http://schemas.microsoft.com/office/powerpoint/2010/main" val="508616716"/>
      </p:ext>
    </p:extLst>
  </p:cSld>
  <p:clrMapOvr>
    <a:masterClrMapping/>
  </p:clrMapOvr>
</p:sld>
</file>

<file path=ppt/theme/theme1.xml><?xml version="1.0" encoding="utf-8"?>
<a:theme xmlns:a="http://schemas.openxmlformats.org/drawingml/2006/main" name="Content Templates">
  <a:themeElements>
    <a:clrScheme name="USACE">
      <a:dk1>
        <a:srgbClr val="000000"/>
      </a:dk1>
      <a:lt1>
        <a:srgbClr val="83847A"/>
      </a:lt1>
      <a:dk2>
        <a:srgbClr val="FFFFFF"/>
      </a:dk2>
      <a:lt2>
        <a:srgbClr val="A3A3A3"/>
      </a:lt2>
      <a:accent1>
        <a:srgbClr val="82786F"/>
      </a:accent1>
      <a:accent2>
        <a:srgbClr val="6E8778"/>
      </a:accent2>
      <a:accent3>
        <a:srgbClr val="705C38"/>
      </a:accent3>
      <a:accent4>
        <a:srgbClr val="3E6682"/>
      </a:accent4>
      <a:accent5>
        <a:srgbClr val="663830"/>
      </a:accent5>
      <a:accent6>
        <a:srgbClr val="DF1F2E"/>
      </a:accent6>
      <a:hlink>
        <a:srgbClr val="3E6682"/>
      </a:hlink>
      <a:folHlink>
        <a:srgbClr val="DF1F2E"/>
      </a:folHlink>
    </a:clrScheme>
    <a:fontScheme name="USACE TEMPLATE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F4339">
            <a:alpha val="89000"/>
          </a:srgbClr>
        </a:solidFill>
        <a:ln>
          <a:noFill/>
        </a:ln>
        <a:effectLst/>
      </a:spPr>
      <a:bodyPr anchor="ctr"/>
      <a:lstStyle>
        <a:defPPr algn="ctr">
          <a:defRPr dirty="0"/>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NWDTemplate-LogosDown-2017.potx" id="{9FA1C32E-CDE2-4EA8-82A9-54FAA73D0B6D}" vid="{4D202EBB-725C-4C87-B90A-DB065ED0BBF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198</Words>
  <Application>Microsoft Office PowerPoint</Application>
  <PresentationFormat>Widescreen</PresentationFormat>
  <Paragraphs>41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Content Templates</vt:lpstr>
      <vt:lpstr>Detailed Schedule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Detailed Schedule</dc:title>
  <dc:creator>Garrett</dc:creator>
  <cp:lastModifiedBy>Dorsey, Garrett L CIV USARMY CENWP (USA)</cp:lastModifiedBy>
  <cp:revision>3</cp:revision>
  <dcterms:created xsi:type="dcterms:W3CDTF">2023-04-12T19:54:08Z</dcterms:created>
  <dcterms:modified xsi:type="dcterms:W3CDTF">2023-04-12T20:27:38Z</dcterms:modified>
</cp:coreProperties>
</file>